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61" r:id="rId23"/>
    <p:sldId id="288" r:id="rId24"/>
    <p:sldId id="289" r:id="rId25"/>
    <p:sldId id="290" r:id="rId26"/>
    <p:sldId id="291" r:id="rId27"/>
    <p:sldId id="292" r:id="rId28"/>
    <p:sldId id="293" r:id="rId29"/>
    <p:sldId id="294" r:id="rId30"/>
    <p:sldId id="295" r:id="rId31"/>
    <p:sldId id="296" r:id="rId32"/>
    <p:sldId id="297" r:id="rId33"/>
    <p:sldId id="268" r:id="rId34"/>
    <p:sldId id="299" r:id="rId35"/>
    <p:sldId id="300" r:id="rId36"/>
    <p:sldId id="301" r:id="rId37"/>
    <p:sldId id="302" r:id="rId38"/>
    <p:sldId id="270" r:id="rId39"/>
    <p:sldId id="298" r:id="rId40"/>
    <p:sldId id="263" r:id="rId41"/>
    <p:sldId id="264" r:id="rId42"/>
    <p:sldId id="265" r:id="rId43"/>
    <p:sldId id="266"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261"/>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268"/>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 name="Tabbed Quiz" id="{E0BCE31F-127C-437D-93CD-44553E8F8C41}">
          <p14:sldIdLst>
            <p14:sldId id="263"/>
            <p14:sldId id="264"/>
            <p14:sldId id="265"/>
            <p14:sldId id="266"/>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116" d="100"/>
          <a:sy n="116" d="100"/>
        </p:scale>
        <p:origin x="390" y="108"/>
      </p:cViewPr>
      <p:guideLst>
        <p:guide pos="12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ln>
                <a:noFill/>
              </a:ln>
            </a:rPr>
            <a:t>Nguyễn</a:t>
          </a:r>
          <a:r>
            <a:rPr lang="en-US" dirty="0">
              <a:ln>
                <a:noFill/>
              </a:ln>
            </a:rPr>
            <a:t> Văn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Instructor</a:t>
          </a:r>
        </a:p>
      </dgm:t>
    </dgm:pt>
    <dgm:pt modelId="{7E3D20CC-9B0F-486E-B088-1E792CE1FA75}">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Project Manager</a:t>
          </a:r>
        </a:p>
      </dgm:t>
    </dgm:pt>
    <dgm:pt modelId="{9816377C-CA66-4873-BFA3-6E364D86CEE4}">
      <dgm:prSet phldrT="[Text]"/>
      <dgm:spPr>
        <a:solidFill>
          <a:srgbClr val="00B0F0"/>
        </a:solidFill>
      </dgm:spPr>
      <dgm:t>
        <a:bodyPr/>
        <a:lstStyle/>
        <a:p>
          <a:r>
            <a:rPr lang="en-US">
              <a:ln>
                <a:noFill/>
              </a:ln>
            </a:rPr>
            <a:t>Lê Hồng Nhiên</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 Đỗ Văn Tuấn</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Tạ Ngọc Duy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ln>
                <a:noFill/>
              </a:ln>
            </a:rPr>
            <a:t>Tạ </a:t>
          </a:r>
          <a:r>
            <a:rPr lang="en-US" dirty="0" err="1" smtClean="0">
              <a:ln>
                <a:noFill/>
              </a:ln>
            </a:rPr>
            <a:t>Ngọc</a:t>
          </a:r>
          <a:r>
            <a:rPr lang="en-US" dirty="0" smtClean="0">
              <a:ln>
                <a:noFill/>
              </a:ln>
            </a:rPr>
            <a:t> </a:t>
          </a:r>
          <a:r>
            <a:rPr lang="en-US" dirty="0" err="1" smtClean="0">
              <a:ln>
                <a:noFill/>
              </a:ln>
            </a:rPr>
            <a:t>Duy</a:t>
          </a:r>
          <a:endParaRPr lang="en-US" dirty="0">
            <a:ln>
              <a:noFill/>
            </a:ln>
          </a:endParaRP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Đào Trọng Nghĩa</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Hoàng Anh Tuấn</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smtClean="0">
              <a:ln>
                <a:noFill/>
              </a:ln>
            </a:rPr>
            <a:t>Đô</a:t>
          </a:r>
          <a:r>
            <a:rPr lang="en-US" dirty="0" smtClean="0">
              <a:ln>
                <a:noFill/>
              </a:ln>
            </a:rPr>
            <a:t>̃ Văn </a:t>
          </a:r>
          <a:r>
            <a:rPr lang="en-US" dirty="0" err="1" smtClean="0">
              <a:ln>
                <a:noFill/>
              </a:ln>
            </a:rPr>
            <a:t>Tuấn</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err="1">
              <a:ln>
                <a:noFill/>
              </a:ln>
            </a:rPr>
            <a:t>Đào</a:t>
          </a:r>
          <a:r>
            <a:rPr lang="en-US" dirty="0">
              <a:ln>
                <a:noFill/>
              </a:ln>
            </a:rPr>
            <a:t> </a:t>
          </a:r>
          <a:r>
            <a:rPr lang="en-US" dirty="0" err="1">
              <a:ln>
                <a:noFill/>
              </a:ln>
            </a:rPr>
            <a:t>Trọng</a:t>
          </a:r>
          <a:r>
            <a:rPr lang="en-US" dirty="0">
              <a:ln>
                <a:noFill/>
              </a:ln>
            </a:rPr>
            <a:t> </a:t>
          </a:r>
          <a:r>
            <a:rPr lang="en-US" dirty="0" err="1">
              <a:ln>
                <a:noFill/>
              </a:ln>
            </a:rPr>
            <a:t>Nghĩa</a:t>
          </a:r>
          <a:endParaRPr lang="en-US" dirty="0">
            <a:ln>
              <a:noFill/>
            </a:ln>
          </a:endParaRP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6648" custLinFactNeighborY="-64546">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Y="-70660" custLinFactNeighborX="-73066" custLinFactNeighborY="-100000">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91685" custLinFactNeighborY="-8732">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57767" custLinFactNeighborY="-6168">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D4331DCA-73D6-47C1-A514-3773844BAE47}" type="presOf" srcId="{4F568B2B-5D3A-44F9-8D2F-6C4F617A1031}" destId="{E87B7177-C1D2-490D-BFB2-FCE75D000B70}" srcOrd="0" destOrd="0" presId="urn:microsoft.com/office/officeart/2008/layout/NameandTitleOrganizationalChart"/>
    <dgm:cxn modelId="{491FFDB0-A5C0-477C-A53A-C9C0C7B0681F}" type="presOf" srcId="{ABECABA5-9A8E-4DD6-8BA3-10CA14A952CB}" destId="{8A69615D-F8F8-429C-AFBC-140CD881FA23}"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59CDD2EB-1BB2-4D07-988B-0FC1C9DBEED7}" type="presOf" srcId="{2C1B8FDD-E9CF-44B0-B5C0-60B53C1FA907}" destId="{96F1EF70-9149-4113-91E7-50757FEEF8B5}" srcOrd="0" destOrd="0" presId="urn:microsoft.com/office/officeart/2008/layout/NameandTitleOrganizationalChart"/>
    <dgm:cxn modelId="{0CD468BE-D780-43C3-A6B5-89F99C58F677}" type="presOf" srcId="{BD597884-3AED-40F2-81AA-46B6C3DBC7F2}" destId="{9F25BC85-E77C-409A-89C2-95BA1AD81163}"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30CDA911-66B0-45F2-9002-FFA5C97AA366}" type="presOf" srcId="{E4F92AFC-F894-443D-83CC-1A2AAF2F4600}" destId="{ADA7951F-EF23-4D17-B31E-60A0926468EE}"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C7605D42-9687-46C1-A00A-26BCE282E8BB}" type="presOf" srcId="{F9C0B734-D027-4FCD-8F54-5B4B2FA8C59E}" destId="{E1352923-C8CF-421D-B532-5B73793CCE17}" srcOrd="0" destOrd="0" presId="urn:microsoft.com/office/officeart/2008/layout/NameandTitleOrganizationalChart"/>
    <dgm:cxn modelId="{9E50A7C4-D678-44AE-81B3-1548836BD7B2}" type="presOf" srcId="{E4F92AFC-F894-443D-83CC-1A2AAF2F4600}" destId="{5C461C12-CB89-4498-9DFD-708F3D4A5AE8}" srcOrd="1" destOrd="0" presId="urn:microsoft.com/office/officeart/2008/layout/NameandTitleOrganizationalChart"/>
    <dgm:cxn modelId="{FE111A66-8746-4221-930E-265F309CF3AD}" type="presOf" srcId="{7E3D20CC-9B0F-486E-B088-1E792CE1FA75}" destId="{5F55DB1A-F255-4B0D-B27A-17876473A03C}" srcOrd="1" destOrd="0" presId="urn:microsoft.com/office/officeart/2008/layout/NameandTitleOrganizationalChart"/>
    <dgm:cxn modelId="{3E96B2C0-46FA-4CDA-963F-928ABEE7B036}" type="presOf" srcId="{7B81C682-7BD4-4D70-B984-CB9B3EB7109E}" destId="{48A2BBE2-32D5-475D-8ED1-880F01E8A155}" srcOrd="0" destOrd="0" presId="urn:microsoft.com/office/officeart/2008/layout/NameandTitleOrganizationalChart"/>
    <dgm:cxn modelId="{A3C99E9F-AEC1-4926-B8AC-D3842F1713C2}" type="presOf" srcId="{038470E4-D0CA-4462-A9A9-6E7B274ECD99}" destId="{5C5E471A-8563-4D42-9D79-7CDB7BABE48E}" srcOrd="0" destOrd="0" presId="urn:microsoft.com/office/officeart/2008/layout/NameandTitleOrganizationalChart"/>
    <dgm:cxn modelId="{63C74D3E-ECDB-4044-9E01-E35C4A4E0FFF}" type="presOf" srcId="{C8225F34-92BD-4391-979C-73B009AAB15F}" destId="{6A6D0E88-C282-49D1-8F56-7086C3A224E8}"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EAC74BA6-58A5-404C-9E33-713161F2D5A9}" type="presOf" srcId="{90E97D21-59D2-45C0-9066-B1C8A341CA88}" destId="{D4DB7913-90CB-433A-8A8B-BC2E861CB270}" srcOrd="1" destOrd="0" presId="urn:microsoft.com/office/officeart/2008/layout/NameandTitleOrganizationalChart"/>
    <dgm:cxn modelId="{50CD98FB-F5E4-4322-B184-1CBB1BA27BA8}" type="presOf" srcId="{7E3D20CC-9B0F-486E-B088-1E792CE1FA75}" destId="{B12BD221-688A-45A4-B05A-AF54B7DBC4B8}" srcOrd="0" destOrd="0" presId="urn:microsoft.com/office/officeart/2008/layout/NameandTitleOrganizationalChart"/>
    <dgm:cxn modelId="{3D6FA2D2-39A7-479A-AC04-3FF7F402F7ED}" type="presOf" srcId="{309FF3E0-6EA7-4C1D-873E-CFDA83DA0D3B}" destId="{FD2754C1-E632-4B73-9CCA-8329CBCFA258}" srcOrd="0" destOrd="0" presId="urn:microsoft.com/office/officeart/2008/layout/NameandTitleOrganizationalChart"/>
    <dgm:cxn modelId="{F9AA7250-7FA7-443B-9055-CF852D6CD90E}" type="presOf" srcId="{F8B1B2EA-0F1E-4ACF-B9BA-D322BA6943E0}" destId="{5C02EAFD-8CC8-48E1-B4F4-106665620A6E}"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BC4E9E9E-47BB-45AD-995A-ED6B60585592}" type="presOf" srcId="{CA833BB1-F590-4B00-9D80-CF5060EE7AC2}" destId="{542E98DF-D0F5-45D3-9836-02A12E2DF6B3}" srcOrd="0" destOrd="0" presId="urn:microsoft.com/office/officeart/2008/layout/NameandTitleOrganizationalChart"/>
    <dgm:cxn modelId="{567D4CC9-3900-4838-AB93-6258C36F647B}" type="presOf" srcId="{82D2F21E-856E-4986-AC4B-A901316097DA}" destId="{6077D182-5B8B-4235-BCA5-24BE7646D282}" srcOrd="0" destOrd="0" presId="urn:microsoft.com/office/officeart/2008/layout/NameandTitleOrganizationalChart"/>
    <dgm:cxn modelId="{CCB4F466-798B-4699-9D8A-08C93DBD77B1}" type="presOf" srcId="{CA833BB1-F590-4B00-9D80-CF5060EE7AC2}" destId="{960FAFE2-3BE4-4200-92F9-5ECDAD277A2D}" srcOrd="1" destOrd="0" presId="urn:microsoft.com/office/officeart/2008/layout/NameandTitleOrganizationalChart"/>
    <dgm:cxn modelId="{928775BD-CEA3-4D9A-99A0-94A00A4338F4}" type="presOf" srcId="{D664221D-AE1C-4208-B8A1-96E9B81534F0}" destId="{73F126ED-8614-4C39-ADCA-057EBA3BA3C8}" srcOrd="1" destOrd="0" presId="urn:microsoft.com/office/officeart/2008/layout/NameandTitleOrganizationalChart"/>
    <dgm:cxn modelId="{48537034-3B87-40C4-B249-461C16AC0606}" type="presOf" srcId="{A1C4869E-713F-46FF-9178-16D4915DEC0D}" destId="{960D02B2-EEB7-4DA2-87FF-5A2167A464AE}" srcOrd="0" destOrd="0" presId="urn:microsoft.com/office/officeart/2008/layout/NameandTitleOrganizationalChart"/>
    <dgm:cxn modelId="{3B034B2A-BDF8-4530-A0DA-5D5A3E58D822}" type="presOf" srcId="{AED6C4BD-10D7-417C-9109-D4B085DF79D8}" destId="{8BC7D37D-B40B-437E-964A-11A66F730EAD}" srcOrd="0" destOrd="0" presId="urn:microsoft.com/office/officeart/2008/layout/NameandTitleOrganizationalChart"/>
    <dgm:cxn modelId="{3BA1F3D4-117C-4CCB-874C-E3C9B2A1F3A5}" type="presOf" srcId="{5F28B918-906E-4F88-AA57-E47D83F02E88}" destId="{0985DF48-3E6D-4161-A08E-D89F2A4A2B60}" srcOrd="1" destOrd="0" presId="urn:microsoft.com/office/officeart/2008/layout/NameandTitleOrganizationalChart"/>
    <dgm:cxn modelId="{334FAE5B-CEB7-4BCE-969D-D33A2E5B0B55}" type="presOf" srcId="{3069C6EB-632F-4A4F-B9BF-8A221240F189}" destId="{41FDE034-FDF7-4756-89EF-660AB9803BF2}"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5D2F3900-6C3C-4504-B340-A4F1611F9F79}" type="presOf" srcId="{E1187DA4-99F6-436B-9FCF-85E7426B8B87}" destId="{2CFE6676-2B00-4F59-84C4-0D7F2DF0186B}" srcOrd="0" destOrd="0" presId="urn:microsoft.com/office/officeart/2008/layout/NameandTitleOrganizationalChart"/>
    <dgm:cxn modelId="{C2E9B032-8147-421E-A015-31C043630355}" type="presOf" srcId="{263953D2-E6F9-4643-8EE8-C3FA6F219326}" destId="{C66CC764-7096-4898-8199-D7BF3F459BBB}" srcOrd="0" destOrd="0" presId="urn:microsoft.com/office/officeart/2008/layout/NameandTitleOrganizationalChart"/>
    <dgm:cxn modelId="{8C8DFD14-6787-4B2E-9EFF-70A52D8AF213}" type="presOf" srcId="{7334D38D-1375-408A-8AE0-EDB97596076A}" destId="{B9BA7C7F-5E80-473E-849A-E6F4B094FD9A}" srcOrd="0" destOrd="0" presId="urn:microsoft.com/office/officeart/2008/layout/NameandTitleOrganizationalChart"/>
    <dgm:cxn modelId="{46E8BEAA-E1D9-492A-B1B8-07F03A44838D}" type="presOf" srcId="{E2650F4E-868E-459E-A092-0FE37CCEFD06}" destId="{E26AEED3-0853-4430-811E-1D27EF8524A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A555B3F9-0854-44A9-B46B-BB8192AC311D}" type="presOf" srcId="{761B2A53-97DE-4A73-8203-F53B8FC6786C}" destId="{99766D7A-5F10-46E0-B6D6-4EB34F3FDD61}" srcOrd="1" destOrd="0" presId="urn:microsoft.com/office/officeart/2008/layout/NameandTitleOrganizationalChart"/>
    <dgm:cxn modelId="{B0261C02-A1F2-4F5B-B88A-0A66E07CD444}" type="presOf" srcId="{4E9AD284-0E67-4F95-A63F-B92CDA2B6107}" destId="{37A54D3E-8158-449B-8FD6-ED9E379CFC31}" srcOrd="0" destOrd="0" presId="urn:microsoft.com/office/officeart/2008/layout/NameandTitleOrganizationalChart"/>
    <dgm:cxn modelId="{7DC9787B-845C-4EB0-AA0C-1BC9BD599186}" type="presOf" srcId="{F8321896-7661-47F3-952F-A5A556818BD9}" destId="{D9B0C917-42E9-4C4C-8D89-4A9EF5612CE2}" srcOrd="0" destOrd="0" presId="urn:microsoft.com/office/officeart/2008/layout/NameandTitleOrganizationalChart"/>
    <dgm:cxn modelId="{8E8C9D26-9353-49AC-921D-8053EE04561D}" type="presOf" srcId="{C9A013BF-A521-4077-AF46-53BF9CD27121}" destId="{4256AD21-FFA3-40A8-96AD-FD0EA1F9CFE9}" srcOrd="0" destOrd="0" presId="urn:microsoft.com/office/officeart/2008/layout/NameandTitleOrganizationalChart"/>
    <dgm:cxn modelId="{4BF93076-7B48-4A17-B4A8-77D8F45AA107}" type="presOf" srcId="{5F28B918-906E-4F88-AA57-E47D83F02E88}" destId="{87D7F144-9ADF-4A79-8594-4606123AF01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F7E9E885-204C-4B05-8618-176BC5D86DB1}" type="presOf" srcId="{761B2A53-97DE-4A73-8203-F53B8FC6786C}" destId="{51F733E8-E124-4598-BE86-AFEDF7A12F05}" srcOrd="0" destOrd="0" presId="urn:microsoft.com/office/officeart/2008/layout/NameandTitleOrganizationalChart"/>
    <dgm:cxn modelId="{4A9D9B9B-4D54-436C-88B1-E9703164B14A}" type="presOf" srcId="{90E97D21-59D2-45C0-9066-B1C8A341CA88}" destId="{2CE9F25E-7A0E-4D16-9E3E-37A3F2CBCC41}" srcOrd="0" destOrd="0" presId="urn:microsoft.com/office/officeart/2008/layout/NameandTitleOrganizationalChart"/>
    <dgm:cxn modelId="{08D8A63F-7CF0-417D-8B0D-FA90FBDF89C7}" type="presOf" srcId="{9816377C-CA66-4873-BFA3-6E364D86CEE4}" destId="{A2568639-C48A-4361-B813-79B3F69CA822}" srcOrd="0" destOrd="0" presId="urn:microsoft.com/office/officeart/2008/layout/NameandTitleOrganizationalChart"/>
    <dgm:cxn modelId="{5CEAC4E2-31ED-4004-B6FE-9856DC6DA958}" type="presOf" srcId="{858DE9E8-50D4-4B77-A9AA-260DEA689A19}" destId="{883A0004-7E51-4776-AB8F-00DF680862C9}" srcOrd="0" destOrd="0" presId="urn:microsoft.com/office/officeart/2008/layout/NameandTitleOrganizationalChart"/>
    <dgm:cxn modelId="{DF5AE785-1821-4F1E-BC4B-2D7507E3682C}" type="presOf" srcId="{9816377C-CA66-4873-BFA3-6E364D86CEE4}" destId="{1F104FC4-0424-47CC-8142-9EB73DF234B3}"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F751B9F8-69C2-4B90-ADEA-B0466F3184A1}" type="presOf" srcId="{CE324FB9-D661-4813-9AC3-6DA2EEEFADAC}" destId="{C29850B1-E246-4CE3-AFBA-E0BA52F512E0}" srcOrd="1"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A0342173-E140-41D3-A660-D362FE7A5AC1}" type="presOf" srcId="{9805FCE1-8EF2-4D7D-A30F-FF125B9E2597}" destId="{12BA1CDC-BF41-4EAC-B0E7-297CD7633B48}" srcOrd="0" destOrd="0" presId="urn:microsoft.com/office/officeart/2008/layout/NameandTitleOrganizationalChart"/>
    <dgm:cxn modelId="{57649921-BAEC-4D31-A417-F0C78BA3C0BA}" type="presOf" srcId="{AED6C4BD-10D7-417C-9109-D4B085DF79D8}" destId="{EE3F8D29-3C1A-4310-AC03-72D4E340CDAF}" srcOrd="1" destOrd="0" presId="urn:microsoft.com/office/officeart/2008/layout/NameandTitleOrganizationalChart"/>
    <dgm:cxn modelId="{1C51E439-FBB1-4231-8D7F-7991942DD1A1}" type="presOf" srcId="{D664221D-AE1C-4208-B8A1-96E9B81534F0}" destId="{9A1DE650-0DF0-41B8-87C8-5191FEE70D28}" srcOrd="0" destOrd="0" presId="urn:microsoft.com/office/officeart/2008/layout/NameandTitleOrganizationalChart"/>
    <dgm:cxn modelId="{AC456C6D-B684-4409-8B75-410F9DA34D6D}" type="presOf" srcId="{20329DBF-A4FF-49E0-A822-7B4BEA610FBE}" destId="{FE0350CC-55F9-41F0-A0C0-98F84E435369}" srcOrd="0" destOrd="0" presId="urn:microsoft.com/office/officeart/2008/layout/NameandTitleOrganizationalChart"/>
    <dgm:cxn modelId="{E8C68C35-E96C-44E2-BB64-EF8982D6B088}" type="presOf" srcId="{9805FCE1-8EF2-4D7D-A30F-FF125B9E2597}" destId="{8EB30363-824B-4906-8F57-E75BFCB632F4}" srcOrd="1" destOrd="0" presId="urn:microsoft.com/office/officeart/2008/layout/NameandTitleOrganizationalChart"/>
    <dgm:cxn modelId="{99ED2E0D-6D95-4115-8247-AB6D43390000}" type="presOf" srcId="{CE324FB9-D661-4813-9AC3-6DA2EEEFADAC}" destId="{BAB3D042-025C-471F-B939-4A4CE41ED409}" srcOrd="0" destOrd="0" presId="urn:microsoft.com/office/officeart/2008/layout/NameandTitleOrganizationalChart"/>
    <dgm:cxn modelId="{205F4933-6E46-4513-84B1-7E8C1F1AE7D0}" type="presParOf" srcId="{B9BA7C7F-5E80-473E-849A-E6F4B094FD9A}" destId="{818349D0-B533-48D7-AC19-65217EBDB3C6}" srcOrd="0" destOrd="0" presId="urn:microsoft.com/office/officeart/2008/layout/NameandTitleOrganizationalChart"/>
    <dgm:cxn modelId="{0FC600FF-C073-488C-B7BB-690DEE22D184}" type="presParOf" srcId="{818349D0-B533-48D7-AC19-65217EBDB3C6}" destId="{B7100100-57DF-40D6-A1F6-8D2958C85043}" srcOrd="0" destOrd="0" presId="urn:microsoft.com/office/officeart/2008/layout/NameandTitleOrganizationalChart"/>
    <dgm:cxn modelId="{7F2A5CC5-03F4-438B-BD0E-32B5F10D2C81}" type="presParOf" srcId="{B7100100-57DF-40D6-A1F6-8D2958C85043}" destId="{ADA7951F-EF23-4D17-B31E-60A0926468EE}" srcOrd="0" destOrd="0" presId="urn:microsoft.com/office/officeart/2008/layout/NameandTitleOrganizationalChart"/>
    <dgm:cxn modelId="{C8EE7C69-8C29-4F8F-9116-9ED928EAC44C}" type="presParOf" srcId="{B7100100-57DF-40D6-A1F6-8D2958C85043}" destId="{8A69615D-F8F8-429C-AFBC-140CD881FA23}" srcOrd="1" destOrd="0" presId="urn:microsoft.com/office/officeart/2008/layout/NameandTitleOrganizationalChart"/>
    <dgm:cxn modelId="{D384A3BC-D50F-4D51-91FA-807B18BEA6F1}" type="presParOf" srcId="{B7100100-57DF-40D6-A1F6-8D2958C85043}" destId="{5C461C12-CB89-4498-9DFD-708F3D4A5AE8}" srcOrd="2" destOrd="0" presId="urn:microsoft.com/office/officeart/2008/layout/NameandTitleOrganizationalChart"/>
    <dgm:cxn modelId="{5095D195-9B7E-465B-BF45-09C1BBD165EF}" type="presParOf" srcId="{818349D0-B533-48D7-AC19-65217EBDB3C6}" destId="{1CB22586-83BA-4D34-9D63-37F8793B90B6}" srcOrd="1" destOrd="0" presId="urn:microsoft.com/office/officeart/2008/layout/NameandTitleOrganizationalChart"/>
    <dgm:cxn modelId="{E080AA6E-3166-45B2-B2D9-9FC40ECE3B99}" type="presParOf" srcId="{1CB22586-83BA-4D34-9D63-37F8793B90B6}" destId="{883A0004-7E51-4776-AB8F-00DF680862C9}" srcOrd="0" destOrd="0" presId="urn:microsoft.com/office/officeart/2008/layout/NameandTitleOrganizationalChart"/>
    <dgm:cxn modelId="{283481F6-0660-4E1F-85C9-5E7504F0C864}" type="presParOf" srcId="{1CB22586-83BA-4D34-9D63-37F8793B90B6}" destId="{25EAA120-D58A-4283-8FDC-BAEDA6C76A61}" srcOrd="1" destOrd="0" presId="urn:microsoft.com/office/officeart/2008/layout/NameandTitleOrganizationalChart"/>
    <dgm:cxn modelId="{2BBAA5E0-6236-4E77-9140-09FD6026A7E4}" type="presParOf" srcId="{25EAA120-D58A-4283-8FDC-BAEDA6C76A61}" destId="{94AA2E85-C7A4-4017-88D3-BFC245F97264}" srcOrd="0" destOrd="0" presId="urn:microsoft.com/office/officeart/2008/layout/NameandTitleOrganizationalChart"/>
    <dgm:cxn modelId="{9601C07D-C0C5-40F6-9424-87C008D15EB1}" type="presParOf" srcId="{94AA2E85-C7A4-4017-88D3-BFC245F97264}" destId="{B12BD221-688A-45A4-B05A-AF54B7DBC4B8}" srcOrd="0" destOrd="0" presId="urn:microsoft.com/office/officeart/2008/layout/NameandTitleOrganizationalChart"/>
    <dgm:cxn modelId="{AB503DB1-9219-4D06-B22E-C1F8FECB2EBE}" type="presParOf" srcId="{94AA2E85-C7A4-4017-88D3-BFC245F97264}" destId="{9F25BC85-E77C-409A-89C2-95BA1AD81163}" srcOrd="1" destOrd="0" presId="urn:microsoft.com/office/officeart/2008/layout/NameandTitleOrganizationalChart"/>
    <dgm:cxn modelId="{8D9E621B-7310-4B07-9891-9DCB85E026C9}" type="presParOf" srcId="{94AA2E85-C7A4-4017-88D3-BFC245F97264}" destId="{5F55DB1A-F255-4B0D-B27A-17876473A03C}" srcOrd="2" destOrd="0" presId="urn:microsoft.com/office/officeart/2008/layout/NameandTitleOrganizationalChart"/>
    <dgm:cxn modelId="{E53A9E34-6279-4496-BB9E-AC23055468E5}" type="presParOf" srcId="{25EAA120-D58A-4283-8FDC-BAEDA6C76A61}" destId="{2068F839-2697-44F9-B1A6-3F3B26A2AD90}" srcOrd="1" destOrd="0" presId="urn:microsoft.com/office/officeart/2008/layout/NameandTitleOrganizationalChart"/>
    <dgm:cxn modelId="{C62EF966-9C18-4992-8C0B-1C888749EFFA}" type="presParOf" srcId="{2068F839-2697-44F9-B1A6-3F3B26A2AD90}" destId="{D9B0C917-42E9-4C4C-8D89-4A9EF5612CE2}" srcOrd="0" destOrd="0" presId="urn:microsoft.com/office/officeart/2008/layout/NameandTitleOrganizationalChart"/>
    <dgm:cxn modelId="{7878048E-E207-4B5C-8B85-653520458EA7}" type="presParOf" srcId="{2068F839-2697-44F9-B1A6-3F3B26A2AD90}" destId="{6B60A97B-3094-446A-BC28-00CB6942FCBF}" srcOrd="1" destOrd="0" presId="urn:microsoft.com/office/officeart/2008/layout/NameandTitleOrganizationalChart"/>
    <dgm:cxn modelId="{5D0B5E76-44EF-4ED1-AB4B-11652B96F16B}" type="presParOf" srcId="{6B60A97B-3094-446A-BC28-00CB6942FCBF}" destId="{618B7A09-8361-4330-BA68-D799B75F7C9E}" srcOrd="0" destOrd="0" presId="urn:microsoft.com/office/officeart/2008/layout/NameandTitleOrganizationalChart"/>
    <dgm:cxn modelId="{124D2B0C-0549-489C-A4D3-DD34F11C9FF2}" type="presParOf" srcId="{618B7A09-8361-4330-BA68-D799B75F7C9E}" destId="{A2568639-C48A-4361-B813-79B3F69CA822}" srcOrd="0" destOrd="0" presId="urn:microsoft.com/office/officeart/2008/layout/NameandTitleOrganizationalChart"/>
    <dgm:cxn modelId="{FAE84A13-CEFB-4B38-B011-5EBB34B38B93}" type="presParOf" srcId="{618B7A09-8361-4330-BA68-D799B75F7C9E}" destId="{96F1EF70-9149-4113-91E7-50757FEEF8B5}" srcOrd="1" destOrd="0" presId="urn:microsoft.com/office/officeart/2008/layout/NameandTitleOrganizationalChart"/>
    <dgm:cxn modelId="{230B6A82-7111-4815-98E7-B5FCECDCBCEC}" type="presParOf" srcId="{618B7A09-8361-4330-BA68-D799B75F7C9E}" destId="{1F104FC4-0424-47CC-8142-9EB73DF234B3}" srcOrd="2" destOrd="0" presId="urn:microsoft.com/office/officeart/2008/layout/NameandTitleOrganizationalChart"/>
    <dgm:cxn modelId="{14CAFEEA-10C5-4E9F-81FD-85E428AD05DA}" type="presParOf" srcId="{6B60A97B-3094-446A-BC28-00CB6942FCBF}" destId="{D81C2454-B4EF-462E-A275-CB1515906454}" srcOrd="1" destOrd="0" presId="urn:microsoft.com/office/officeart/2008/layout/NameandTitleOrganizationalChart"/>
    <dgm:cxn modelId="{31AD1628-7F53-4813-8AB5-CFAB307E4A3A}" type="presParOf" srcId="{D81C2454-B4EF-462E-A275-CB1515906454}" destId="{6077D182-5B8B-4235-BCA5-24BE7646D282}" srcOrd="0" destOrd="0" presId="urn:microsoft.com/office/officeart/2008/layout/NameandTitleOrganizationalChart"/>
    <dgm:cxn modelId="{8B52FE9B-1C35-47E9-94D6-D634E1A4D1BD}" type="presParOf" srcId="{D81C2454-B4EF-462E-A275-CB1515906454}" destId="{F75DA0C3-DAF2-4279-9195-E5FF00085CCA}" srcOrd="1" destOrd="0" presId="urn:microsoft.com/office/officeart/2008/layout/NameandTitleOrganizationalChart"/>
    <dgm:cxn modelId="{C5BCE044-6F85-48A6-9715-4927A79D7028}" type="presParOf" srcId="{F75DA0C3-DAF2-4279-9195-E5FF00085CCA}" destId="{818457E5-18CC-41CC-8E9B-5319BD262C90}" srcOrd="0" destOrd="0" presId="urn:microsoft.com/office/officeart/2008/layout/NameandTitleOrganizationalChart"/>
    <dgm:cxn modelId="{CF185FBF-2FAF-45F0-8335-67F3DBCCBCF1}" type="presParOf" srcId="{818457E5-18CC-41CC-8E9B-5319BD262C90}" destId="{87D7F144-9ADF-4A79-8594-4606123AF018}" srcOrd="0" destOrd="0" presId="urn:microsoft.com/office/officeart/2008/layout/NameandTitleOrganizationalChart"/>
    <dgm:cxn modelId="{D117D649-90DD-43D5-BF7B-FE4DB2B25A61}" type="presParOf" srcId="{818457E5-18CC-41CC-8E9B-5319BD262C90}" destId="{E26AEED3-0853-4430-811E-1D27EF8524A8}" srcOrd="1" destOrd="0" presId="urn:microsoft.com/office/officeart/2008/layout/NameandTitleOrganizationalChart"/>
    <dgm:cxn modelId="{A7338258-42CF-46BC-855E-8F5BF4F565E2}" type="presParOf" srcId="{818457E5-18CC-41CC-8E9B-5319BD262C90}" destId="{0985DF48-3E6D-4161-A08E-D89F2A4A2B60}" srcOrd="2" destOrd="0" presId="urn:microsoft.com/office/officeart/2008/layout/NameandTitleOrganizationalChart"/>
    <dgm:cxn modelId="{BA56412C-4426-4BC0-8338-5CB532E44F88}" type="presParOf" srcId="{F75DA0C3-DAF2-4279-9195-E5FF00085CCA}" destId="{5A47D5E3-0F1F-4165-B922-F22AE0ECD544}" srcOrd="1" destOrd="0" presId="urn:microsoft.com/office/officeart/2008/layout/NameandTitleOrganizationalChart"/>
    <dgm:cxn modelId="{6E621AC2-B8B3-43BB-BEE5-53F7079F1853}" type="presParOf" srcId="{F75DA0C3-DAF2-4279-9195-E5FF00085CCA}" destId="{A1C1D61D-DA22-4FC6-90FC-BD3372821FAF}" srcOrd="2" destOrd="0" presId="urn:microsoft.com/office/officeart/2008/layout/NameandTitleOrganizationalChart"/>
    <dgm:cxn modelId="{C6D706DA-C2C3-42DF-A13D-0C0D6AEF5C74}" type="presParOf" srcId="{D81C2454-B4EF-462E-A275-CB1515906454}" destId="{FD2754C1-E632-4B73-9CCA-8329CBCFA258}" srcOrd="2" destOrd="0" presId="urn:microsoft.com/office/officeart/2008/layout/NameandTitleOrganizationalChart"/>
    <dgm:cxn modelId="{466D3213-CDEB-4822-A9B3-E0299CDA7C23}" type="presParOf" srcId="{D81C2454-B4EF-462E-A275-CB1515906454}" destId="{7F10AE91-212A-4E45-A19B-BFEBEF62AA28}" srcOrd="3" destOrd="0" presId="urn:microsoft.com/office/officeart/2008/layout/NameandTitleOrganizationalChart"/>
    <dgm:cxn modelId="{4677CABE-6D62-483D-95D2-646BCADF8808}" type="presParOf" srcId="{7F10AE91-212A-4E45-A19B-BFEBEF62AA28}" destId="{F5BE1A3B-F45C-4C1A-990B-9EB54811BFE4}" srcOrd="0" destOrd="0" presId="urn:microsoft.com/office/officeart/2008/layout/NameandTitleOrganizationalChart"/>
    <dgm:cxn modelId="{7FC9BF93-03F3-4549-B35C-F0209CBD2DE1}" type="presParOf" srcId="{F5BE1A3B-F45C-4C1A-990B-9EB54811BFE4}" destId="{9A1DE650-0DF0-41B8-87C8-5191FEE70D28}" srcOrd="0" destOrd="0" presId="urn:microsoft.com/office/officeart/2008/layout/NameandTitleOrganizationalChart"/>
    <dgm:cxn modelId="{3F7E109B-1D3E-423F-AEB9-B8B143674A3E}" type="presParOf" srcId="{F5BE1A3B-F45C-4C1A-990B-9EB54811BFE4}" destId="{48A2BBE2-32D5-475D-8ED1-880F01E8A155}" srcOrd="1" destOrd="0" presId="urn:microsoft.com/office/officeart/2008/layout/NameandTitleOrganizationalChart"/>
    <dgm:cxn modelId="{B1BDAA8E-9585-4DC9-9E03-68CAB615A37C}" type="presParOf" srcId="{F5BE1A3B-F45C-4C1A-990B-9EB54811BFE4}" destId="{73F126ED-8614-4C39-ADCA-057EBA3BA3C8}" srcOrd="2" destOrd="0" presId="urn:microsoft.com/office/officeart/2008/layout/NameandTitleOrganizationalChart"/>
    <dgm:cxn modelId="{7F7F9E4D-279C-4E44-991C-538757AA310D}" type="presParOf" srcId="{7F10AE91-212A-4E45-A19B-BFEBEF62AA28}" destId="{6AE9485C-A652-488C-829A-6FEA2DCEC6C3}" srcOrd="1" destOrd="0" presId="urn:microsoft.com/office/officeart/2008/layout/NameandTitleOrganizationalChart"/>
    <dgm:cxn modelId="{48D4DB6F-EB5E-4D80-97CB-3AD22BFA0359}" type="presParOf" srcId="{7F10AE91-212A-4E45-A19B-BFEBEF62AA28}" destId="{385FE272-03B2-49F1-8E1E-CAF9ABAB2C8E}" srcOrd="2" destOrd="0" presId="urn:microsoft.com/office/officeart/2008/layout/NameandTitleOrganizationalChart"/>
    <dgm:cxn modelId="{0A69EB70-E405-48D5-ACB2-AF8FDAA18D90}" type="presParOf" srcId="{D81C2454-B4EF-462E-A275-CB1515906454}" destId="{41FDE034-FDF7-4756-89EF-660AB9803BF2}" srcOrd="4" destOrd="0" presId="urn:microsoft.com/office/officeart/2008/layout/NameandTitleOrganizationalChart"/>
    <dgm:cxn modelId="{E1234ADA-0EA7-41A6-AE48-CD8B5E102F20}" type="presParOf" srcId="{D81C2454-B4EF-462E-A275-CB1515906454}" destId="{ECA8BE72-4D5E-4205-A9C7-A0E4D21B59E1}" srcOrd="5" destOrd="0" presId="urn:microsoft.com/office/officeart/2008/layout/NameandTitleOrganizationalChart"/>
    <dgm:cxn modelId="{46449809-9870-4557-9BE0-6C2204A92553}" type="presParOf" srcId="{ECA8BE72-4D5E-4205-A9C7-A0E4D21B59E1}" destId="{77DA172D-0A04-4D41-8144-EA12BCF29357}" srcOrd="0" destOrd="0" presId="urn:microsoft.com/office/officeart/2008/layout/NameandTitleOrganizationalChart"/>
    <dgm:cxn modelId="{501346BF-A343-4D0F-9F52-83B6375EC556}" type="presParOf" srcId="{77DA172D-0A04-4D41-8144-EA12BCF29357}" destId="{BAB3D042-025C-471F-B939-4A4CE41ED409}" srcOrd="0" destOrd="0" presId="urn:microsoft.com/office/officeart/2008/layout/NameandTitleOrganizationalChart"/>
    <dgm:cxn modelId="{84701B49-F086-44F3-83DF-05E1952A4241}" type="presParOf" srcId="{77DA172D-0A04-4D41-8144-EA12BCF29357}" destId="{E1352923-C8CF-421D-B532-5B73793CCE17}" srcOrd="1" destOrd="0" presId="urn:microsoft.com/office/officeart/2008/layout/NameandTitleOrganizationalChart"/>
    <dgm:cxn modelId="{95DAE10B-74E6-47AB-841E-934588191E99}" type="presParOf" srcId="{77DA172D-0A04-4D41-8144-EA12BCF29357}" destId="{C29850B1-E246-4CE3-AFBA-E0BA52F512E0}" srcOrd="2" destOrd="0" presId="urn:microsoft.com/office/officeart/2008/layout/NameandTitleOrganizationalChart"/>
    <dgm:cxn modelId="{BF88A478-71B8-4780-BC81-B77AB592A1FD}" type="presParOf" srcId="{ECA8BE72-4D5E-4205-A9C7-A0E4D21B59E1}" destId="{F1B75542-4763-4002-8E03-D584CEE0B739}" srcOrd="1" destOrd="0" presId="urn:microsoft.com/office/officeart/2008/layout/NameandTitleOrganizationalChart"/>
    <dgm:cxn modelId="{0B7CD5B4-B343-4E4F-B382-60709B6BB193}" type="presParOf" srcId="{ECA8BE72-4D5E-4205-A9C7-A0E4D21B59E1}" destId="{E383E2BB-093B-4D8C-BED3-9DA3D087C7B0}" srcOrd="2" destOrd="0" presId="urn:microsoft.com/office/officeart/2008/layout/NameandTitleOrganizationalChart"/>
    <dgm:cxn modelId="{F50CAD56-0DA8-47F1-8D3A-1389CFF86CB7}" type="presParOf" srcId="{D81C2454-B4EF-462E-A275-CB1515906454}" destId="{C66CC764-7096-4898-8199-D7BF3F459BBB}" srcOrd="6" destOrd="0" presId="urn:microsoft.com/office/officeart/2008/layout/NameandTitleOrganizationalChart"/>
    <dgm:cxn modelId="{78DC46C0-EF81-40E3-8E67-2A16399C9C4D}" type="presParOf" srcId="{D81C2454-B4EF-462E-A275-CB1515906454}" destId="{894EF676-B79D-48F2-B705-97BC93792AFF}" srcOrd="7" destOrd="0" presId="urn:microsoft.com/office/officeart/2008/layout/NameandTitleOrganizationalChart"/>
    <dgm:cxn modelId="{96058564-F8C8-4349-B985-1BF2B2EE2825}" type="presParOf" srcId="{894EF676-B79D-48F2-B705-97BC93792AFF}" destId="{BAD2D264-D590-49EE-B74D-A67E3BF94D69}" srcOrd="0" destOrd="0" presId="urn:microsoft.com/office/officeart/2008/layout/NameandTitleOrganizationalChart"/>
    <dgm:cxn modelId="{7610422C-0D1E-44A7-AB0A-4DCCEE41EC70}" type="presParOf" srcId="{BAD2D264-D590-49EE-B74D-A67E3BF94D69}" destId="{8BC7D37D-B40B-437E-964A-11A66F730EAD}" srcOrd="0" destOrd="0" presId="urn:microsoft.com/office/officeart/2008/layout/NameandTitleOrganizationalChart"/>
    <dgm:cxn modelId="{0295742E-3E92-48C8-B672-8EFF4453FE99}" type="presParOf" srcId="{BAD2D264-D590-49EE-B74D-A67E3BF94D69}" destId="{5C5E471A-8563-4D42-9D79-7CDB7BABE48E}" srcOrd="1" destOrd="0" presId="urn:microsoft.com/office/officeart/2008/layout/NameandTitleOrganizationalChart"/>
    <dgm:cxn modelId="{3F9B51AF-A68F-4FE2-A6B7-5F6FFCFC5023}" type="presParOf" srcId="{BAD2D264-D590-49EE-B74D-A67E3BF94D69}" destId="{EE3F8D29-3C1A-4310-AC03-72D4E340CDAF}" srcOrd="2" destOrd="0" presId="urn:microsoft.com/office/officeart/2008/layout/NameandTitleOrganizationalChart"/>
    <dgm:cxn modelId="{682F330B-103C-47E2-83E6-5E3D81677E21}" type="presParOf" srcId="{894EF676-B79D-48F2-B705-97BC93792AFF}" destId="{EF0EFEDD-4426-4506-A58C-8F1951E001D1}" srcOrd="1" destOrd="0" presId="urn:microsoft.com/office/officeart/2008/layout/NameandTitleOrganizationalChart"/>
    <dgm:cxn modelId="{E6475750-3D7D-45E6-B3C9-11449FA861D5}" type="presParOf" srcId="{894EF676-B79D-48F2-B705-97BC93792AFF}" destId="{7FB4C469-5EE6-4736-9E79-1D88D2AF3EA0}" srcOrd="2" destOrd="0" presId="urn:microsoft.com/office/officeart/2008/layout/NameandTitleOrganizationalChart"/>
    <dgm:cxn modelId="{5D52DD15-0512-43F9-9E3A-705D749F217C}" type="presParOf" srcId="{6B60A97B-3094-446A-BC28-00CB6942FCBF}" destId="{F5AC25D4-1979-459F-844F-E0B97EB6B420}" srcOrd="2" destOrd="0" presId="urn:microsoft.com/office/officeart/2008/layout/NameandTitleOrganizationalChart"/>
    <dgm:cxn modelId="{0592854A-6BEC-47F2-917E-F84B121CE9FD}" type="presParOf" srcId="{2068F839-2697-44F9-B1A6-3F3B26A2AD90}" destId="{E87B7177-C1D2-490D-BFB2-FCE75D000B70}" srcOrd="2" destOrd="0" presId="urn:microsoft.com/office/officeart/2008/layout/NameandTitleOrganizationalChart"/>
    <dgm:cxn modelId="{9F677491-54B1-4C27-9BBE-D1373BF0381A}" type="presParOf" srcId="{2068F839-2697-44F9-B1A6-3F3B26A2AD90}" destId="{BAFCB20A-2764-412B-A7D8-82DFBE83B14C}" srcOrd="3" destOrd="0" presId="urn:microsoft.com/office/officeart/2008/layout/NameandTitleOrganizationalChart"/>
    <dgm:cxn modelId="{E9908858-5B8B-4EBE-A822-4149FEEC3264}" type="presParOf" srcId="{BAFCB20A-2764-412B-A7D8-82DFBE83B14C}" destId="{66647C65-E43B-4C05-89D3-558D98B925B4}" srcOrd="0" destOrd="0" presId="urn:microsoft.com/office/officeart/2008/layout/NameandTitleOrganizationalChart"/>
    <dgm:cxn modelId="{48333C3F-5E6A-4D1E-841F-C70D330D0AF7}" type="presParOf" srcId="{66647C65-E43B-4C05-89D3-558D98B925B4}" destId="{12BA1CDC-BF41-4EAC-B0E7-297CD7633B48}" srcOrd="0" destOrd="0" presId="urn:microsoft.com/office/officeart/2008/layout/NameandTitleOrganizationalChart"/>
    <dgm:cxn modelId="{E9F99051-F3DD-4E9F-BF39-67D930579E60}" type="presParOf" srcId="{66647C65-E43B-4C05-89D3-558D98B925B4}" destId="{960D02B2-EEB7-4DA2-87FF-5A2167A464AE}" srcOrd="1" destOrd="0" presId="urn:microsoft.com/office/officeart/2008/layout/NameandTitleOrganizationalChart"/>
    <dgm:cxn modelId="{9E840EA9-6FBD-42C6-B1C1-7B14E6D2912C}" type="presParOf" srcId="{66647C65-E43B-4C05-89D3-558D98B925B4}" destId="{8EB30363-824B-4906-8F57-E75BFCB632F4}" srcOrd="2" destOrd="0" presId="urn:microsoft.com/office/officeart/2008/layout/NameandTitleOrganizationalChart"/>
    <dgm:cxn modelId="{529C4FE2-D6FA-4237-A3A4-22F103FDA812}" type="presParOf" srcId="{BAFCB20A-2764-412B-A7D8-82DFBE83B14C}" destId="{828D605E-E7F2-4882-99A5-959170E2767A}" srcOrd="1" destOrd="0" presId="urn:microsoft.com/office/officeart/2008/layout/NameandTitleOrganizationalChart"/>
    <dgm:cxn modelId="{3675020C-23BD-44DB-9972-E5D6B35DCFF7}" type="presParOf" srcId="{828D605E-E7F2-4882-99A5-959170E2767A}" destId="{5C02EAFD-8CC8-48E1-B4F4-106665620A6E}" srcOrd="0" destOrd="0" presId="urn:microsoft.com/office/officeart/2008/layout/NameandTitleOrganizationalChart"/>
    <dgm:cxn modelId="{062AE610-F526-4F42-8EE5-E2B489304C52}" type="presParOf" srcId="{828D605E-E7F2-4882-99A5-959170E2767A}" destId="{A989152C-24D2-45CD-81E3-5EBB1B32AC03}" srcOrd="1" destOrd="0" presId="urn:microsoft.com/office/officeart/2008/layout/NameandTitleOrganizationalChart"/>
    <dgm:cxn modelId="{E33E7F92-7D76-42AF-8A37-F07CA7165C99}" type="presParOf" srcId="{A989152C-24D2-45CD-81E3-5EBB1B32AC03}" destId="{79109D8D-0972-474B-9817-53357C66EB4C}" srcOrd="0" destOrd="0" presId="urn:microsoft.com/office/officeart/2008/layout/NameandTitleOrganizationalChart"/>
    <dgm:cxn modelId="{0A679B4F-8233-4C96-AE54-99D280F3E5C3}" type="presParOf" srcId="{79109D8D-0972-474B-9817-53357C66EB4C}" destId="{542E98DF-D0F5-45D3-9836-02A12E2DF6B3}" srcOrd="0" destOrd="0" presId="urn:microsoft.com/office/officeart/2008/layout/NameandTitleOrganizationalChart"/>
    <dgm:cxn modelId="{B7752816-77DC-4DE4-9D06-72D806744C09}" type="presParOf" srcId="{79109D8D-0972-474B-9817-53357C66EB4C}" destId="{37A54D3E-8158-449B-8FD6-ED9E379CFC31}" srcOrd="1" destOrd="0" presId="urn:microsoft.com/office/officeart/2008/layout/NameandTitleOrganizationalChart"/>
    <dgm:cxn modelId="{2EEE58CC-88DB-4860-8E24-64FD9B65CF2E}" type="presParOf" srcId="{79109D8D-0972-474B-9817-53357C66EB4C}" destId="{960FAFE2-3BE4-4200-92F9-5ECDAD277A2D}" srcOrd="2" destOrd="0" presId="urn:microsoft.com/office/officeart/2008/layout/NameandTitleOrganizationalChart"/>
    <dgm:cxn modelId="{E2A4332C-3748-4E03-85EF-706114938C7E}" type="presParOf" srcId="{A989152C-24D2-45CD-81E3-5EBB1B32AC03}" destId="{721E15BD-9100-4596-B3AA-0851AD660FFA}" srcOrd="1" destOrd="0" presId="urn:microsoft.com/office/officeart/2008/layout/NameandTitleOrganizationalChart"/>
    <dgm:cxn modelId="{DF20C3AC-B2C2-4262-9853-D34B3244A9F7}" type="presParOf" srcId="{A989152C-24D2-45CD-81E3-5EBB1B32AC03}" destId="{154FA466-0E15-4FEE-95CC-0DD97D9433DF}" srcOrd="2" destOrd="0" presId="urn:microsoft.com/office/officeart/2008/layout/NameandTitleOrganizationalChart"/>
    <dgm:cxn modelId="{95EC960D-A84C-47C0-A493-9C6830A8C1C2}" type="presParOf" srcId="{BAFCB20A-2764-412B-A7D8-82DFBE83B14C}" destId="{93017380-31C5-4CBF-BE68-4FDCB2CA0BD2}" srcOrd="2" destOrd="0" presId="urn:microsoft.com/office/officeart/2008/layout/NameandTitleOrganizationalChart"/>
    <dgm:cxn modelId="{2759D54C-4692-4ACE-B711-A35A2AB935B1}" type="presParOf" srcId="{2068F839-2697-44F9-B1A6-3F3B26A2AD90}" destId="{6A6D0E88-C282-49D1-8F56-7086C3A224E8}" srcOrd="4" destOrd="0" presId="urn:microsoft.com/office/officeart/2008/layout/NameandTitleOrganizationalChart"/>
    <dgm:cxn modelId="{51B14A9F-729D-498F-80FA-74C60BA783E9}" type="presParOf" srcId="{2068F839-2697-44F9-B1A6-3F3B26A2AD90}" destId="{FA8556CA-C4E8-4D9A-A599-071CDD6E56F2}" srcOrd="5" destOrd="0" presId="urn:microsoft.com/office/officeart/2008/layout/NameandTitleOrganizationalChart"/>
    <dgm:cxn modelId="{FD5843D0-9CBB-4778-9B47-51DDE59F4C05}" type="presParOf" srcId="{FA8556CA-C4E8-4D9A-A599-071CDD6E56F2}" destId="{BA5E86A0-2BED-435D-B223-9C7EDF7DF068}" srcOrd="0" destOrd="0" presId="urn:microsoft.com/office/officeart/2008/layout/NameandTitleOrganizationalChart"/>
    <dgm:cxn modelId="{5D296F80-87C8-4294-91C9-ABD87845CF88}" type="presParOf" srcId="{BA5E86A0-2BED-435D-B223-9C7EDF7DF068}" destId="{51F733E8-E124-4598-BE86-AFEDF7A12F05}" srcOrd="0" destOrd="0" presId="urn:microsoft.com/office/officeart/2008/layout/NameandTitleOrganizationalChart"/>
    <dgm:cxn modelId="{390E2E53-3654-42ED-8B3A-0A28E94D1FEC}" type="presParOf" srcId="{BA5E86A0-2BED-435D-B223-9C7EDF7DF068}" destId="{FE0350CC-55F9-41F0-A0C0-98F84E435369}" srcOrd="1" destOrd="0" presId="urn:microsoft.com/office/officeart/2008/layout/NameandTitleOrganizationalChart"/>
    <dgm:cxn modelId="{7408DB22-4E54-4B08-98AF-84AFFEC95808}" type="presParOf" srcId="{BA5E86A0-2BED-435D-B223-9C7EDF7DF068}" destId="{99766D7A-5F10-46E0-B6D6-4EB34F3FDD61}" srcOrd="2" destOrd="0" presId="urn:microsoft.com/office/officeart/2008/layout/NameandTitleOrganizationalChart"/>
    <dgm:cxn modelId="{EDB7CFF7-BC22-4574-B8D6-725E06F71EC2}" type="presParOf" srcId="{FA8556CA-C4E8-4D9A-A599-071CDD6E56F2}" destId="{506AD44F-CC09-417B-8898-7DAA103B9410}" srcOrd="1" destOrd="0" presId="urn:microsoft.com/office/officeart/2008/layout/NameandTitleOrganizationalChart"/>
    <dgm:cxn modelId="{6D987606-5468-47E0-8A55-1FF5C907379F}" type="presParOf" srcId="{506AD44F-CC09-417B-8898-7DAA103B9410}" destId="{4256AD21-FFA3-40A8-96AD-FD0EA1F9CFE9}" srcOrd="0" destOrd="0" presId="urn:microsoft.com/office/officeart/2008/layout/NameandTitleOrganizationalChart"/>
    <dgm:cxn modelId="{4E75F65D-0BF6-46DE-9DFE-724733E2A041}" type="presParOf" srcId="{506AD44F-CC09-417B-8898-7DAA103B9410}" destId="{442C0D51-E86E-4776-85CB-66639CD297F8}" srcOrd="1" destOrd="0" presId="urn:microsoft.com/office/officeart/2008/layout/NameandTitleOrganizationalChart"/>
    <dgm:cxn modelId="{C183DF75-E2FD-4E6E-8D8D-87CA31277ED5}" type="presParOf" srcId="{442C0D51-E86E-4776-85CB-66639CD297F8}" destId="{0ADA3DF8-3742-4225-A2AC-4BDE0CF154AA}" srcOrd="0" destOrd="0" presId="urn:microsoft.com/office/officeart/2008/layout/NameandTitleOrganizationalChart"/>
    <dgm:cxn modelId="{776260ED-19E5-4FD4-BD8E-A351E537D924}" type="presParOf" srcId="{0ADA3DF8-3742-4225-A2AC-4BDE0CF154AA}" destId="{2CE9F25E-7A0E-4D16-9E3E-37A3F2CBCC41}" srcOrd="0" destOrd="0" presId="urn:microsoft.com/office/officeart/2008/layout/NameandTitleOrganizationalChart"/>
    <dgm:cxn modelId="{0C98B4F6-9C47-481F-9A19-1B5D62A16175}" type="presParOf" srcId="{0ADA3DF8-3742-4225-A2AC-4BDE0CF154AA}" destId="{2CFE6676-2B00-4F59-84C4-0D7F2DF0186B}" srcOrd="1" destOrd="0" presId="urn:microsoft.com/office/officeart/2008/layout/NameandTitleOrganizationalChart"/>
    <dgm:cxn modelId="{2E9A1AB4-0EF4-43A5-992B-D92C84205D08}" type="presParOf" srcId="{0ADA3DF8-3742-4225-A2AC-4BDE0CF154AA}" destId="{D4DB7913-90CB-433A-8A8B-BC2E861CB270}" srcOrd="2" destOrd="0" presId="urn:microsoft.com/office/officeart/2008/layout/NameandTitleOrganizationalChart"/>
    <dgm:cxn modelId="{B5B233F1-FA68-4DA2-965D-BFFD831D319D}" type="presParOf" srcId="{442C0D51-E86E-4776-85CB-66639CD297F8}" destId="{2B7D71AF-2296-4232-A041-95BAB517BE9C}" srcOrd="1" destOrd="0" presId="urn:microsoft.com/office/officeart/2008/layout/NameandTitleOrganizationalChart"/>
    <dgm:cxn modelId="{6BF74DDC-7A55-465D-90AD-D817C99CCE9A}" type="presParOf" srcId="{442C0D51-E86E-4776-85CB-66639CD297F8}" destId="{FB570716-0D67-4DDA-B54E-481A12FA06CE}" srcOrd="2" destOrd="0" presId="urn:microsoft.com/office/officeart/2008/layout/NameandTitleOrganizationalChart"/>
    <dgm:cxn modelId="{4C354A90-00BB-492E-8152-429DD733BC56}" type="presParOf" srcId="{FA8556CA-C4E8-4D9A-A599-071CDD6E56F2}" destId="{0A3875F6-CB5B-4145-8099-822C88EE04BA}" srcOrd="2" destOrd="0" presId="urn:microsoft.com/office/officeart/2008/layout/NameandTitleOrganizationalChart"/>
    <dgm:cxn modelId="{EAEDC78A-1DFE-4E94-9036-33DBAC26B236}" type="presParOf" srcId="{25EAA120-D58A-4283-8FDC-BAEDA6C76A61}" destId="{052A2B72-A74E-4976-81BA-5AF0DFD56B0F}" srcOrd="2" destOrd="0" presId="urn:microsoft.com/office/officeart/2008/layout/NameandTitleOrganizationalChart"/>
    <dgm:cxn modelId="{324874EB-D7DC-4936-B6E6-DF3394DB293B}"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7484017"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102710" y="2177157"/>
          <a:ext cx="3427027" cy="350652"/>
        </a:xfrm>
        <a:custGeom>
          <a:avLst/>
          <a:gdLst/>
          <a:ahLst/>
          <a:cxnLst/>
          <a:rect l="0" t="0" r="0" b="0"/>
          <a:pathLst>
            <a:path>
              <a:moveTo>
                <a:pt x="0" y="0"/>
              </a:moveTo>
              <a:lnTo>
                <a:pt x="0" y="225788"/>
              </a:lnTo>
              <a:lnTo>
                <a:pt x="3427027" y="225788"/>
              </a:lnTo>
              <a:lnTo>
                <a:pt x="3427027"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6097371" y="3062942"/>
          <a:ext cx="91440" cy="309187"/>
        </a:xfrm>
        <a:custGeom>
          <a:avLst/>
          <a:gdLst/>
          <a:ahLst/>
          <a:cxnLst/>
          <a:rect l="0" t="0" r="0" b="0"/>
          <a:pathLst>
            <a:path>
              <a:moveTo>
                <a:pt x="45720" y="0"/>
              </a:moveTo>
              <a:lnTo>
                <a:pt x="45720" y="30918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102710" y="2177157"/>
          <a:ext cx="2040381" cy="350652"/>
        </a:xfrm>
        <a:custGeom>
          <a:avLst/>
          <a:gdLst/>
          <a:ahLst/>
          <a:cxnLst/>
          <a:rect l="0" t="0" r="0" b="0"/>
          <a:pathLst>
            <a:path>
              <a:moveTo>
                <a:pt x="0" y="0"/>
              </a:moveTo>
              <a:lnTo>
                <a:pt x="0" y="225788"/>
              </a:lnTo>
              <a:lnTo>
                <a:pt x="2040381" y="225788"/>
              </a:lnTo>
              <a:lnTo>
                <a:pt x="2040381"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630321" y="3062942"/>
          <a:ext cx="2126124" cy="331772"/>
        </a:xfrm>
        <a:custGeom>
          <a:avLst/>
          <a:gdLst/>
          <a:ahLst/>
          <a:cxnLst/>
          <a:rect l="0" t="0" r="0" b="0"/>
          <a:pathLst>
            <a:path>
              <a:moveTo>
                <a:pt x="0" y="0"/>
              </a:moveTo>
              <a:lnTo>
                <a:pt x="0" y="206908"/>
              </a:lnTo>
              <a:lnTo>
                <a:pt x="2126124" y="206908"/>
              </a:lnTo>
              <a:lnTo>
                <a:pt x="2126124"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630321" y="3062942"/>
          <a:ext cx="739477" cy="331772"/>
        </a:xfrm>
        <a:custGeom>
          <a:avLst/>
          <a:gdLst/>
          <a:ahLst/>
          <a:cxnLst/>
          <a:rect l="0" t="0" r="0" b="0"/>
          <a:pathLst>
            <a:path>
              <a:moveTo>
                <a:pt x="0" y="0"/>
              </a:moveTo>
              <a:lnTo>
                <a:pt x="0" y="206908"/>
              </a:lnTo>
              <a:lnTo>
                <a:pt x="739477" y="206908"/>
              </a:lnTo>
              <a:lnTo>
                <a:pt x="739477"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983152" y="3062942"/>
          <a:ext cx="647168" cy="331772"/>
        </a:xfrm>
        <a:custGeom>
          <a:avLst/>
          <a:gdLst/>
          <a:ahLst/>
          <a:cxnLst/>
          <a:rect l="0" t="0" r="0" b="0"/>
          <a:pathLst>
            <a:path>
              <a:moveTo>
                <a:pt x="647168" y="0"/>
              </a:moveTo>
              <a:lnTo>
                <a:pt x="647168"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96505" y="3062942"/>
          <a:ext cx="2033815" cy="331772"/>
        </a:xfrm>
        <a:custGeom>
          <a:avLst/>
          <a:gdLst/>
          <a:ahLst/>
          <a:cxnLst/>
          <a:rect l="0" t="0" r="0" b="0"/>
          <a:pathLst>
            <a:path>
              <a:moveTo>
                <a:pt x="2033815" y="0"/>
              </a:moveTo>
              <a:lnTo>
                <a:pt x="2033815" y="206908"/>
              </a:lnTo>
              <a:lnTo>
                <a:pt x="0" y="206908"/>
              </a:lnTo>
              <a:lnTo>
                <a:pt x="0" y="3317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630321" y="2177157"/>
          <a:ext cx="1472388" cy="350652"/>
        </a:xfrm>
        <a:custGeom>
          <a:avLst/>
          <a:gdLst/>
          <a:ahLst/>
          <a:cxnLst/>
          <a:rect l="0" t="0" r="0" b="0"/>
          <a:pathLst>
            <a:path>
              <a:moveTo>
                <a:pt x="1472388" y="0"/>
              </a:moveTo>
              <a:lnTo>
                <a:pt x="1472388" y="225788"/>
              </a:lnTo>
              <a:lnTo>
                <a:pt x="0" y="225788"/>
              </a:lnTo>
              <a:lnTo>
                <a:pt x="0" y="350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056990" y="1034158"/>
          <a:ext cx="91440" cy="607866"/>
        </a:xfrm>
        <a:custGeom>
          <a:avLst/>
          <a:gdLst/>
          <a:ahLst/>
          <a:cxnLst/>
          <a:rect l="0" t="0" r="0" b="0"/>
          <a:pathLst>
            <a:path>
              <a:moveTo>
                <a:pt x="48623" y="0"/>
              </a:moveTo>
              <a:lnTo>
                <a:pt x="48623" y="483002"/>
              </a:lnTo>
              <a:lnTo>
                <a:pt x="45720" y="483002"/>
              </a:lnTo>
              <a:lnTo>
                <a:pt x="45720" y="60786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539831" y="499026"/>
          <a:ext cx="1131564" cy="535132"/>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Nguyễn</a:t>
          </a:r>
          <a:r>
            <a:rPr lang="en-US" sz="1600" kern="1200" dirty="0">
              <a:ln>
                <a:noFill/>
              </a:ln>
            </a:rPr>
            <a:t> Văn Sang</a:t>
          </a:r>
        </a:p>
      </dsp:txBody>
      <dsp:txXfrm>
        <a:off x="3539831" y="499026"/>
        <a:ext cx="1131564" cy="535132"/>
      </dsp:txXfrm>
    </dsp:sp>
    <dsp:sp modelId="{8A69615D-F8F8-429C-AFBC-140CD881FA23}">
      <dsp:nvSpPr>
        <dsp:cNvPr id="0" name=""/>
        <dsp:cNvSpPr/>
      </dsp:nvSpPr>
      <dsp:spPr>
        <a:xfrm>
          <a:off x="4114797" y="956228"/>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dirty="0">
              <a:ln>
                <a:noFill/>
              </a:ln>
            </a:rPr>
            <a:t>Instructor</a:t>
          </a:r>
        </a:p>
      </dsp:txBody>
      <dsp:txXfrm>
        <a:off x="4114797" y="956228"/>
        <a:ext cx="930205" cy="178377"/>
      </dsp:txXfrm>
    </dsp:sp>
    <dsp:sp modelId="{B12BD221-688A-45A4-B05A-AF54B7DBC4B8}">
      <dsp:nvSpPr>
        <dsp:cNvPr id="0" name=""/>
        <dsp:cNvSpPr/>
      </dsp:nvSpPr>
      <dsp:spPr>
        <a:xfrm>
          <a:off x="3557216" y="1642025"/>
          <a:ext cx="1090986" cy="535132"/>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3557216" y="1642025"/>
        <a:ext cx="1090986" cy="535132"/>
      </dsp:txXfrm>
    </dsp:sp>
    <dsp:sp modelId="{9F25BC85-E77C-409A-89C2-95BA1AD81163}">
      <dsp:nvSpPr>
        <dsp:cNvPr id="0" name=""/>
        <dsp:cNvSpPr/>
      </dsp:nvSpPr>
      <dsp:spPr>
        <a:xfrm>
          <a:off x="4114801" y="2099227"/>
          <a:ext cx="1106423" cy="16785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Project Manager</a:t>
          </a:r>
        </a:p>
      </dsp:txBody>
      <dsp:txXfrm>
        <a:off x="4114801" y="2099227"/>
        <a:ext cx="1106423" cy="167851"/>
      </dsp:txXfrm>
    </dsp:sp>
    <dsp:sp modelId="{A2568639-C48A-4361-B813-79B3F69CA822}">
      <dsp:nvSpPr>
        <dsp:cNvPr id="0" name=""/>
        <dsp:cNvSpPr/>
      </dsp:nvSpPr>
      <dsp:spPr>
        <a:xfrm>
          <a:off x="2113540" y="2527810"/>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Lê Hồng Nhiên</a:t>
          </a:r>
        </a:p>
      </dsp:txBody>
      <dsp:txXfrm>
        <a:off x="2113540" y="2527810"/>
        <a:ext cx="1033561" cy="535132"/>
      </dsp:txXfrm>
    </dsp:sp>
    <dsp:sp modelId="{96F1EF70-9149-4113-91E7-50757FEEF8B5}">
      <dsp:nvSpPr>
        <dsp:cNvPr id="0" name=""/>
        <dsp:cNvSpPr/>
      </dsp:nvSpPr>
      <dsp:spPr>
        <a:xfrm>
          <a:off x="2347595" y="2961322"/>
          <a:ext cx="1114823" cy="223548"/>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7620" rIns="30480" bIns="7620" numCol="1" spcCol="1270" anchor="ctr" anchorCtr="0">
          <a:noAutofit/>
        </a:bodyPr>
        <a:lstStyle/>
        <a:p>
          <a:pPr lvl="0" algn="ctr" defTabSz="533400">
            <a:lnSpc>
              <a:spcPct val="90000"/>
            </a:lnSpc>
            <a:spcBef>
              <a:spcPct val="0"/>
            </a:spcBef>
            <a:spcAft>
              <a:spcPct val="35000"/>
            </a:spcAft>
          </a:pPr>
          <a:r>
            <a:rPr lang="en-US" sz="1200" kern="1200">
              <a:ln>
                <a:noFill/>
              </a:ln>
            </a:rPr>
            <a:t>Technical Leader</a:t>
          </a:r>
        </a:p>
      </dsp:txBody>
      <dsp:txXfrm>
        <a:off x="2347595" y="2961322"/>
        <a:ext cx="1114823" cy="223548"/>
      </dsp:txXfrm>
    </dsp:sp>
    <dsp:sp modelId="{87D7F144-9ADF-4A79-8594-4606123AF018}">
      <dsp:nvSpPr>
        <dsp:cNvPr id="0" name=""/>
        <dsp:cNvSpPr/>
      </dsp:nvSpPr>
      <dsp:spPr>
        <a:xfrm>
          <a:off x="79725"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 Đỗ Văn Tuấn</a:t>
          </a:r>
        </a:p>
      </dsp:txBody>
      <dsp:txXfrm>
        <a:off x="79725" y="3394715"/>
        <a:ext cx="1033561" cy="535132"/>
      </dsp:txXfrm>
    </dsp:sp>
    <dsp:sp modelId="{E26AEED3-0853-4430-811E-1D27EF8524A8}">
      <dsp:nvSpPr>
        <dsp:cNvPr id="0" name=""/>
        <dsp:cNvSpPr/>
      </dsp:nvSpPr>
      <dsp:spPr>
        <a:xfrm>
          <a:off x="286437"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286437" y="3810929"/>
        <a:ext cx="930205" cy="178377"/>
      </dsp:txXfrm>
    </dsp:sp>
    <dsp:sp modelId="{9A1DE650-0DF0-41B8-87C8-5191FEE70D28}">
      <dsp:nvSpPr>
        <dsp:cNvPr id="0" name=""/>
        <dsp:cNvSpPr/>
      </dsp:nvSpPr>
      <dsp:spPr>
        <a:xfrm>
          <a:off x="1466371"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Tạ Ngọc Duy</a:t>
          </a:r>
        </a:p>
      </dsp:txBody>
      <dsp:txXfrm>
        <a:off x="1466371" y="3394715"/>
        <a:ext cx="1033561" cy="535132"/>
      </dsp:txXfrm>
    </dsp:sp>
    <dsp:sp modelId="{48A2BBE2-32D5-475D-8ED1-880F01E8A155}">
      <dsp:nvSpPr>
        <dsp:cNvPr id="0" name=""/>
        <dsp:cNvSpPr/>
      </dsp:nvSpPr>
      <dsp:spPr>
        <a:xfrm>
          <a:off x="1673083"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1673083" y="3810929"/>
        <a:ext cx="930205" cy="178377"/>
      </dsp:txXfrm>
    </dsp:sp>
    <dsp:sp modelId="{BAB3D042-025C-471F-B939-4A4CE41ED409}">
      <dsp:nvSpPr>
        <dsp:cNvPr id="0" name=""/>
        <dsp:cNvSpPr/>
      </dsp:nvSpPr>
      <dsp:spPr>
        <a:xfrm>
          <a:off x="2853017"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Đào Trọng Nghĩa</a:t>
          </a:r>
        </a:p>
      </dsp:txBody>
      <dsp:txXfrm>
        <a:off x="2853017" y="3394715"/>
        <a:ext cx="1033561" cy="535132"/>
      </dsp:txXfrm>
    </dsp:sp>
    <dsp:sp modelId="{E1352923-C8CF-421D-B532-5B73793CCE17}">
      <dsp:nvSpPr>
        <dsp:cNvPr id="0" name=""/>
        <dsp:cNvSpPr/>
      </dsp:nvSpPr>
      <dsp:spPr>
        <a:xfrm>
          <a:off x="3059730"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3059730" y="3810929"/>
        <a:ext cx="930205" cy="178377"/>
      </dsp:txXfrm>
    </dsp:sp>
    <dsp:sp modelId="{8BC7D37D-B40B-437E-964A-11A66F730EAD}">
      <dsp:nvSpPr>
        <dsp:cNvPr id="0" name=""/>
        <dsp:cNvSpPr/>
      </dsp:nvSpPr>
      <dsp:spPr>
        <a:xfrm>
          <a:off x="4239664" y="3394715"/>
          <a:ext cx="1033561" cy="53513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a:ln>
                <a:noFill/>
              </a:ln>
            </a:rPr>
            <a:t>Hoàng Anh Tuấn</a:t>
          </a:r>
        </a:p>
      </dsp:txBody>
      <dsp:txXfrm>
        <a:off x="4239664" y="3394715"/>
        <a:ext cx="1033561" cy="535132"/>
      </dsp:txXfrm>
    </dsp:sp>
    <dsp:sp modelId="{5C5E471A-8563-4D42-9D79-7CDB7BABE48E}">
      <dsp:nvSpPr>
        <dsp:cNvPr id="0" name=""/>
        <dsp:cNvSpPr/>
      </dsp:nvSpPr>
      <dsp:spPr>
        <a:xfrm>
          <a:off x="4446376" y="3810929"/>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Developer</a:t>
          </a:r>
        </a:p>
      </dsp:txBody>
      <dsp:txXfrm>
        <a:off x="4446376" y="3810929"/>
        <a:ext cx="930205" cy="178377"/>
      </dsp:txXfrm>
    </dsp:sp>
    <dsp:sp modelId="{12BA1CDC-BF41-4EAC-B0E7-297CD7633B48}">
      <dsp:nvSpPr>
        <dsp:cNvPr id="0" name=""/>
        <dsp:cNvSpPr/>
      </dsp:nvSpPr>
      <dsp:spPr>
        <a:xfrm>
          <a:off x="5626310" y="252781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smtClean="0">
              <a:ln>
                <a:noFill/>
              </a:ln>
            </a:rPr>
            <a:t>Tạ </a:t>
          </a:r>
          <a:r>
            <a:rPr lang="en-US" sz="1600" kern="1200" dirty="0" err="1" smtClean="0">
              <a:ln>
                <a:noFill/>
              </a:ln>
            </a:rPr>
            <a:t>Ngọc</a:t>
          </a:r>
          <a:r>
            <a:rPr lang="en-US" sz="1600" kern="1200" dirty="0" smtClean="0">
              <a:ln>
                <a:noFill/>
              </a:ln>
            </a:rPr>
            <a:t> </a:t>
          </a:r>
          <a:r>
            <a:rPr lang="en-US" sz="1600" kern="1200" dirty="0" err="1" smtClean="0">
              <a:ln>
                <a:noFill/>
              </a:ln>
            </a:rPr>
            <a:t>Duy</a:t>
          </a:r>
          <a:endParaRPr lang="en-US" sz="1600" kern="1200" dirty="0">
            <a:ln>
              <a:noFill/>
            </a:ln>
          </a:endParaRPr>
        </a:p>
      </dsp:txBody>
      <dsp:txXfrm>
        <a:off x="5626310" y="2527810"/>
        <a:ext cx="1033561" cy="535132"/>
      </dsp:txXfrm>
    </dsp:sp>
    <dsp:sp modelId="{960D02B2-EEB7-4DA2-87FF-5A2167A464AE}">
      <dsp:nvSpPr>
        <dsp:cNvPr id="0" name=""/>
        <dsp:cNvSpPr/>
      </dsp:nvSpPr>
      <dsp:spPr>
        <a:xfrm>
          <a:off x="5842771" y="2992773"/>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 Leader/QA</a:t>
          </a:r>
        </a:p>
      </dsp:txBody>
      <dsp:txXfrm>
        <a:off x="5842771" y="2992773"/>
        <a:ext cx="930205" cy="178377"/>
      </dsp:txXfrm>
    </dsp:sp>
    <dsp:sp modelId="{542E98DF-D0F5-45D3-9836-02A12E2DF6B3}">
      <dsp:nvSpPr>
        <dsp:cNvPr id="0" name=""/>
        <dsp:cNvSpPr/>
      </dsp:nvSpPr>
      <dsp:spPr>
        <a:xfrm>
          <a:off x="5626310" y="3372130"/>
          <a:ext cx="1033561" cy="535132"/>
        </a:xfrm>
        <a:prstGeom prst="rec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5626310" y="3372130"/>
        <a:ext cx="1033561" cy="535132"/>
      </dsp:txXfrm>
    </dsp:sp>
    <dsp:sp modelId="{37A54D3E-8158-449B-8FD6-ED9E379CFC31}">
      <dsp:nvSpPr>
        <dsp:cNvPr id="0" name=""/>
        <dsp:cNvSpPr/>
      </dsp:nvSpPr>
      <dsp:spPr>
        <a:xfrm>
          <a:off x="5852966"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Tester</a:t>
          </a:r>
        </a:p>
      </dsp:txBody>
      <dsp:txXfrm>
        <a:off x="5852966" y="3788344"/>
        <a:ext cx="930205" cy="178377"/>
      </dsp:txXfrm>
    </dsp:sp>
    <dsp:sp modelId="{51F733E8-E124-4598-BE86-AFEDF7A12F05}">
      <dsp:nvSpPr>
        <dsp:cNvPr id="0" name=""/>
        <dsp:cNvSpPr/>
      </dsp:nvSpPr>
      <dsp:spPr>
        <a:xfrm>
          <a:off x="7012956" y="252781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smtClean="0">
              <a:ln>
                <a:noFill/>
              </a:ln>
            </a:rPr>
            <a:t>Đô</a:t>
          </a:r>
          <a:r>
            <a:rPr lang="en-US" sz="1600" kern="1200" dirty="0" smtClean="0">
              <a:ln>
                <a:noFill/>
              </a:ln>
            </a:rPr>
            <a:t>̃ Văn </a:t>
          </a:r>
          <a:r>
            <a:rPr lang="en-US" sz="1600" kern="1200" dirty="0" err="1" smtClean="0">
              <a:ln>
                <a:noFill/>
              </a:ln>
            </a:rPr>
            <a:t>Tuấn</a:t>
          </a:r>
          <a:endParaRPr lang="en-US" sz="1600" kern="1200" dirty="0">
            <a:ln>
              <a:noFill/>
            </a:ln>
          </a:endParaRPr>
        </a:p>
      </dsp:txBody>
      <dsp:txXfrm>
        <a:off x="7012956" y="2527810"/>
        <a:ext cx="1033561" cy="535132"/>
      </dsp:txXfrm>
    </dsp:sp>
    <dsp:sp modelId="{FE0350CC-55F9-41F0-A0C0-98F84E435369}">
      <dsp:nvSpPr>
        <dsp:cNvPr id="0" name=""/>
        <dsp:cNvSpPr/>
      </dsp:nvSpPr>
      <dsp:spPr>
        <a:xfrm>
          <a:off x="7219669" y="294402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 Leader</a:t>
          </a:r>
        </a:p>
      </dsp:txBody>
      <dsp:txXfrm>
        <a:off x="7219669" y="2944024"/>
        <a:ext cx="930205" cy="178377"/>
      </dsp:txXfrm>
    </dsp:sp>
    <dsp:sp modelId="{2CE9F25E-7A0E-4D16-9E3E-37A3F2CBCC41}">
      <dsp:nvSpPr>
        <dsp:cNvPr id="0" name=""/>
        <dsp:cNvSpPr/>
      </dsp:nvSpPr>
      <dsp:spPr>
        <a:xfrm>
          <a:off x="7012956" y="3372130"/>
          <a:ext cx="1033561" cy="53513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160" tIns="10160" rIns="10160" bIns="75513" numCol="1" spcCol="1270" anchor="ctr" anchorCtr="0">
          <a:noAutofit/>
        </a:bodyPr>
        <a:lstStyle/>
        <a:p>
          <a:pPr lvl="0" algn="ctr" defTabSz="711200">
            <a:lnSpc>
              <a:spcPct val="90000"/>
            </a:lnSpc>
            <a:spcBef>
              <a:spcPct val="0"/>
            </a:spcBef>
            <a:spcAft>
              <a:spcPct val="35000"/>
            </a:spcAft>
          </a:pPr>
          <a:r>
            <a:rPr lang="en-US" sz="1600" kern="1200" dirty="0" err="1">
              <a:ln>
                <a:noFill/>
              </a:ln>
            </a:rPr>
            <a:t>Đào</a:t>
          </a:r>
          <a:r>
            <a:rPr lang="en-US" sz="1600" kern="1200" dirty="0">
              <a:ln>
                <a:noFill/>
              </a:ln>
            </a:rPr>
            <a:t> </a:t>
          </a:r>
          <a:r>
            <a:rPr lang="en-US" sz="1600" kern="1200" dirty="0" err="1">
              <a:ln>
                <a:noFill/>
              </a:ln>
            </a:rPr>
            <a:t>Trọng</a:t>
          </a:r>
          <a:r>
            <a:rPr lang="en-US" sz="1600" kern="1200" dirty="0">
              <a:ln>
                <a:noFill/>
              </a:ln>
            </a:rPr>
            <a:t> </a:t>
          </a:r>
          <a:r>
            <a:rPr lang="en-US" sz="1600" kern="1200" dirty="0" err="1">
              <a:ln>
                <a:noFill/>
              </a:ln>
            </a:rPr>
            <a:t>Nghĩa</a:t>
          </a:r>
          <a:endParaRPr lang="en-US" sz="1600" kern="1200" dirty="0">
            <a:ln>
              <a:noFill/>
            </a:ln>
          </a:endParaRPr>
        </a:p>
      </dsp:txBody>
      <dsp:txXfrm>
        <a:off x="7012956" y="3372130"/>
        <a:ext cx="1033561" cy="535132"/>
      </dsp:txXfrm>
    </dsp:sp>
    <dsp:sp modelId="{2CFE6676-2B00-4F59-84C4-0D7F2DF0186B}">
      <dsp:nvSpPr>
        <dsp:cNvPr id="0" name=""/>
        <dsp:cNvSpPr/>
      </dsp:nvSpPr>
      <dsp:spPr>
        <a:xfrm>
          <a:off x="7219669" y="3788344"/>
          <a:ext cx="930205" cy="178377"/>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ln>
                <a:noFill/>
              </a:ln>
            </a:rPr>
            <a:t>Designer</a:t>
          </a:r>
        </a:p>
      </dsp:txBody>
      <dsp:txXfrm>
        <a:off x="7219669" y="3788344"/>
        <a:ext cx="930205" cy="17837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FDD4D-8F71-4C6D-A8E2-6D02EE346411}" type="datetimeFigureOut">
              <a:rPr lang="en-US" smtClean="0"/>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18394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06055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1803039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749705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4016273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416272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11.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52.png"/><Relationship Id="rId11" Type="http://schemas.openxmlformats.org/officeDocument/2006/relationships/image" Target="../media/image49.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47.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64.jpe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65.gif"/><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66.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7.png"/><Relationship Id="rId5" Type="http://schemas.openxmlformats.org/officeDocument/2006/relationships/image" Target="../media/image49.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slide" Target="slide42.xml"/><Relationship Id="rId5" Type="http://schemas.openxmlformats.org/officeDocument/2006/relationships/slide" Target="slide41.xml"/><Relationship Id="rId4" Type="http://schemas.openxmlformats.org/officeDocument/2006/relationships/slide" Target="slide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p>
          <a:p>
            <a:r>
              <a:rPr lang="en-US">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1250"/>
                                        <p:tgtEl>
                                          <p:spTgt spid="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1250"/>
                                        <p:tgtEl>
                                          <p:spTgt spid="3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84775"/>
          </a:xfrm>
          <a:prstGeom prst="rect">
            <a:avLst/>
          </a:prstGeom>
          <a:noFill/>
        </p:spPr>
        <p:txBody>
          <a:bodyPr wrap="square" rtlCol="0">
            <a:spAutoFit/>
          </a:bodyPr>
          <a:lstStyle/>
          <a:p>
            <a:r>
              <a:rPr lang="en-US"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32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647179" y="4740081"/>
            <a:ext cx="4234248" cy="461665"/>
          </a:xfrm>
          <a:prstGeom prst="rect">
            <a:avLst/>
          </a:prstGeom>
        </p:spPr>
        <p:txBody>
          <a:bodyPr wrap="square">
            <a:spAutoFit/>
          </a:bodyPr>
          <a:lstStyle/>
          <a:p>
            <a:pPr>
              <a:spcBef>
                <a:spcPct val="20000"/>
              </a:spcBef>
            </a:pPr>
            <a:r>
              <a:rPr lang="en-US" sz="24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4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9" y="326182"/>
            <a:ext cx="8764058" cy="461665"/>
          </a:xfrm>
          <a:prstGeom prst="rect">
            <a:avLst/>
          </a:prstGeom>
          <a:noFill/>
        </p:spPr>
        <p:txBody>
          <a:bodyPr wrap="square" rtlCol="0">
            <a:spAutoFit/>
          </a:bodyPr>
          <a:lstStyle/>
          <a:p>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125790"/>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461665"/>
          </a:xfrm>
          <a:prstGeom prst="rect">
            <a:avLst/>
          </a:prstGeom>
          <a:noFill/>
        </p:spPr>
        <p:txBody>
          <a:bodyPr wrap="square" rtlCol="0">
            <a:spAutoFit/>
          </a:bodyPr>
          <a:lstStyle/>
          <a:p>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11"/>
          <p:cNvGraphicFramePr>
            <a:graphicFrameLocks/>
          </p:cNvGraphicFramePr>
          <p:nvPr>
            <p:extLst/>
          </p:nvPr>
        </p:nvGraphicFramePr>
        <p:xfrm>
          <a:off x="2769784" y="867027"/>
          <a:ext cx="8229600" cy="4833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13148" y="3297745"/>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2842054" y="4636364"/>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a:solidFill>
                <a:srgbClr val="0288D1"/>
              </a:solidFill>
              <a:latin typeface="Century" panose="02040604050505020304" pitchFamily="18" charset="0"/>
              <a:cs typeface="Times New Roman" pitchFamily="18" charset="0"/>
            </a:endParaRPr>
          </a:p>
          <a:p>
            <a:pPr>
              <a:defRPr/>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Trong Nghia– SE03220</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Nhien – SE03377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Duy – SE03267</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Anh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421285"/>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82308"/>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75022"/>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454280"/>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263430"/>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latin typeface="Century" panose="020406040505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9" y="1289640"/>
            <a:ext cx="8950775"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TextBox 16"/>
          <p:cNvSpPr txBox="1"/>
          <p:nvPr/>
        </p:nvSpPr>
        <p:spPr>
          <a:xfrm>
            <a:off x="2622101" y="704865"/>
            <a:ext cx="5029204" cy="584775"/>
          </a:xfrm>
          <a:prstGeom prst="rect">
            <a:avLst/>
          </a:prstGeom>
          <a:noFill/>
        </p:spPr>
        <p:txBody>
          <a:bodyPr wrap="square" rtlCol="0">
            <a:spAutoFit/>
          </a:bodyPr>
          <a:lstStyle/>
          <a:p>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Tab Topic Title</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908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1569660"/>
          </a:xfrm>
          <a:prstGeom prst="rect">
            <a:avLst/>
          </a:prstGeom>
          <a:noFill/>
        </p:spPr>
        <p:txBody>
          <a:bodyPr wrap="square" rtlCol="0">
            <a:spAutoFit/>
          </a:bodyPr>
          <a:lstStyle/>
          <a:p>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ソフトウェア要求仕様</a:t>
            </a:r>
            <a:endPar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51847" y="1998002"/>
            <a:ext cx="8950775" cy="1631216"/>
          </a:xfrm>
          <a:prstGeom prst="rect">
            <a:avLst/>
          </a:prstGeom>
          <a:noFill/>
        </p:spPr>
        <p:txBody>
          <a:bodyPr wrap="square" rtlCol="0">
            <a:spAutoFit/>
          </a:bodyPr>
          <a:lstStyle/>
          <a:p>
            <a:pPr marL="285750" indent="-285750">
              <a:buFont typeface="Wingdings" pitchFamily="2" charset="2"/>
              <a:buChar char="Ø"/>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buFont typeface="Wingdings" pitchFamily="2" charset="2"/>
              <a:buChar char="Ø"/>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Diagram.</a:t>
            </a:r>
          </a:p>
          <a:p>
            <a:pPr marL="285750" indent="-285750">
              <a:buFont typeface="Wingdings" pitchFamily="2" charset="2"/>
              <a:buChar char="Ø"/>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buFont typeface="Wingdings" pitchFamily="2" charset="2"/>
              <a:buChar char="Ø"/>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buFont typeface="Wingdings" pitchFamily="2" charset="2"/>
              <a:buChar char="Ø"/>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227134" cy="1569660"/>
          </a:xfrm>
          <a:prstGeom prst="rect">
            <a:avLst/>
          </a:prstGeom>
          <a:noFill/>
        </p:spPr>
        <p:txBody>
          <a:bodyPr wrap="square" rtlCol="0">
            <a:spAutoFit/>
          </a:bodyPr>
          <a:lstStyle/>
          <a:p>
            <a:r>
              <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アーキテクチャ表現</a:t>
            </a:r>
            <a:endPar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461665"/>
          </a:xfrm>
          <a:prstGeom prst="rect">
            <a:avLst/>
          </a:prstGeom>
          <a:noFill/>
        </p:spPr>
        <p:txBody>
          <a:bodyPr wrap="square" rtlCol="0">
            <a:spAutoFit/>
          </a:bodyPr>
          <a:lstStyle/>
          <a:p>
            <a:pPr marL="285750" indent="-285750">
              <a:buFont typeface="Wingdings" pitchFamily="2" charset="2"/>
              <a:buChar char="Ø"/>
            </a:pP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1077218"/>
          </a:xfrm>
          <a:prstGeom prst="rect">
            <a:avLst/>
          </a:prstGeom>
          <a:noFill/>
        </p:spPr>
        <p:txBody>
          <a:bodyPr wrap="square" rtlCol="0">
            <a:spAutoFit/>
          </a:bodyPr>
          <a:lstStyle/>
          <a:p>
            <a:pPr marL="285750" indent="-285750">
              <a:buFont typeface="Wingdings" pitchFamily="2" charset="2"/>
              <a:buChar char="Ø"/>
            </a:pP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ビュ</a:t>
            </a:r>
            <a:endPar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84775"/>
          </a:xfrm>
          <a:prstGeom prst="rect">
            <a:avLst/>
          </a:prstGeom>
          <a:noFill/>
        </p:spPr>
        <p:txBody>
          <a:bodyPr wrap="square" rtlCol="0">
            <a:spAutoFit/>
          </a:bodyPr>
          <a:lstStyle/>
          <a:p>
            <a:pPr marL="285750" indent="-285750">
              <a:buFont typeface="Wingdings" pitchFamily="2" charset="2"/>
              <a:buChar char="Ø"/>
            </a:pP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84775"/>
          </a:xfrm>
          <a:prstGeom prst="rect">
            <a:avLst/>
          </a:prstGeom>
          <a:noFill/>
        </p:spPr>
        <p:txBody>
          <a:bodyPr wrap="square" rtlCol="0">
            <a:spAutoFit/>
          </a:bodyPr>
          <a:lstStyle/>
          <a:p>
            <a:pPr marL="285750" indent="-285750">
              <a:buFont typeface="Wingdings" pitchFamily="2" charset="2"/>
              <a:buChar char="Ø"/>
            </a:pPr>
            <a:r>
              <a:rPr lang="en-US" sz="3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84775"/>
          </a:xfrm>
          <a:prstGeom prst="rect">
            <a:avLst/>
          </a:prstGeom>
          <a:noFill/>
        </p:spPr>
        <p:txBody>
          <a:bodyPr wrap="square" rtlCol="0">
            <a:spAutoFit/>
          </a:bodyPr>
          <a:lstStyle/>
          <a:p>
            <a:pPr marL="285750" indent="-285750">
              <a:buFont typeface="Wingdings" pitchFamily="2" charset="2"/>
              <a:buChar char="Ø"/>
            </a:pP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a:t>
            </a:r>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a:t>
            </a:r>
            <a:r>
              <a:rPr lang="en-US" altLang="ja-JP"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7408756" cy="584775"/>
          </a:xfrm>
          <a:prstGeom prst="rect">
            <a:avLst/>
          </a:prstGeom>
          <a:noFill/>
        </p:spPr>
        <p:txBody>
          <a:bodyPr wrap="square" rtlCol="0">
            <a:spAutoFit/>
          </a:bodyPr>
          <a:lstStyle/>
          <a:p>
            <a:pPr marL="285750" indent="-285750">
              <a:buFont typeface="Wingdings" pitchFamily="2" charset="2"/>
              <a:buChar char="Ø"/>
            </a:pPr>
            <a:r>
              <a:rPr lang="en-US" sz="32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32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67232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4" y="157573"/>
            <a:ext cx="8273729" cy="584775"/>
          </a:xfrm>
          <a:prstGeom prst="rect">
            <a:avLst/>
          </a:prstGeom>
          <a:noFill/>
        </p:spPr>
        <p:txBody>
          <a:bodyPr wrap="square" rtlCol="0">
            <a:spAutoFit/>
          </a:bodyPr>
          <a:lstStyle/>
          <a:p>
            <a:pPr marL="285750" indent="-285750">
              <a:buFont typeface="Wingdings" pitchFamily="2" charset="2"/>
              <a:buChar char="Ø"/>
            </a:pPr>
            <a:r>
              <a:rPr lang="en-US" sz="32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4.5.2 </a:t>
            </a:r>
            <a:r>
              <a:rPr lang="en-US" sz="320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Sequence </a:t>
            </a:r>
            <a:r>
              <a:rPr lang="en-US"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diagram </a:t>
            </a:r>
            <a:r>
              <a:rPr lang="en-US" altLang="ja-JP"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32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シーケンス図</a:t>
            </a:r>
            <a:endParaRPr lang="en-US" sz="32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873143"/>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439040"/>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9" y="1289640"/>
            <a:ext cx="8950775"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9" name="TextBox 18"/>
          <p:cNvSpPr txBox="1"/>
          <p:nvPr/>
        </p:nvSpPr>
        <p:spPr>
          <a:xfrm>
            <a:off x="2622101" y="704865"/>
            <a:ext cx="5029204" cy="584775"/>
          </a:xfrm>
          <a:prstGeom prst="rect">
            <a:avLst/>
          </a:prstGeom>
          <a:noFill/>
        </p:spPr>
        <p:txBody>
          <a:bodyPr wrap="square" rtlCol="0">
            <a:spAutoFit/>
          </a:bodyPr>
          <a:lstStyle/>
          <a:p>
            <a:r>
              <a:rPr lang="en-US" sz="32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021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100" y="300033"/>
            <a:ext cx="7930569" cy="584775"/>
          </a:xfrm>
          <a:prstGeom prst="rect">
            <a:avLst/>
          </a:prstGeom>
          <a:noFill/>
        </p:spPr>
        <p:txBody>
          <a:bodyPr wrap="square" rtlCol="0">
            <a:spAutoFit/>
          </a:bodyPr>
          <a:lstStyle/>
          <a:p>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a:t>
            </a:r>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2135891111"/>
              </p:ext>
            </p:extLst>
          </p:nvPr>
        </p:nvGraphicFramePr>
        <p:xfrm>
          <a:off x="2754164" y="884805"/>
          <a:ext cx="7913836" cy="5677224"/>
        </p:xfrm>
        <a:graphic>
          <a:graphicData uri="http://schemas.openxmlformats.org/drawingml/2006/table">
            <a:tbl>
              <a:tblPr firstRow="1" firstCol="1" bandRow="1">
                <a:tableStyleId>{5C22544A-7EE6-4342-B048-85BDC9FD1C3A}</a:tableStyleId>
              </a:tblPr>
              <a:tblGrid>
                <a:gridCol w="2637380"/>
                <a:gridCol w="2638228"/>
                <a:gridCol w="2638228"/>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a:t>
                      </a:r>
                      <a:r>
                        <a:rPr lang="en-US" sz="1600" kern="1200" smtClean="0">
                          <a:solidFill>
                            <a:schemeClr val="dk1"/>
                          </a:solidFill>
                          <a:effectLst/>
                          <a:latin typeface="Century" panose="02040604050505020304" pitchFamily="18" charset="0"/>
                          <a:ea typeface="+mn-ea"/>
                          <a:cs typeface="+mn-cs"/>
                        </a:rPr>
                        <a:t>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a:t>
                      </a:r>
                      <a:r>
                        <a:rPr lang="en-US" sz="1600" kern="1200" smtClean="0">
                          <a:solidFill>
                            <a:schemeClr val="dk1"/>
                          </a:solidFill>
                          <a:effectLst/>
                          <a:latin typeface="Century" panose="02040604050505020304" pitchFamily="18" charset="0"/>
                          <a:ea typeface="+mn-ea"/>
                          <a:cs typeface="+mn-cs"/>
                        </a:rPr>
                        <a:t>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2923877"/>
          </a:xfrm>
          <a:prstGeom prst="rect">
            <a:avLst/>
          </a:prstGeom>
        </p:spPr>
        <p:txBody>
          <a:bodyPr wrap="square">
            <a:spAutoFit/>
          </a:bodyPr>
          <a:lstStyle/>
          <a:p>
            <a:r>
              <a:rPr lang="en-US" sz="2400" dirty="0">
                <a:solidFill>
                  <a:schemeClr val="accent3">
                    <a:lumMod val="50000"/>
                  </a:schemeClr>
                </a:solidFill>
                <a:latin typeface="Century" panose="02040604050505020304" pitchFamily="18" charset="0"/>
              </a:rPr>
              <a:t>Knowledge</a:t>
            </a:r>
            <a:r>
              <a:rPr lang="en-US" sz="2400" dirty="0" smtClean="0">
                <a:solidFill>
                  <a:schemeClr val="accent3">
                    <a:lumMod val="50000"/>
                  </a:schemeClr>
                </a:solidFill>
                <a:latin typeface="Century" panose="02040604050505020304" pitchFamily="18" charset="0"/>
              </a:rPr>
              <a:t>:</a:t>
            </a:r>
            <a:endParaRPr lang="en-US" sz="2400" b="1" dirty="0">
              <a:solidFill>
                <a:schemeClr val="accent3">
                  <a:lumMod val="50000"/>
                </a:schemeClr>
              </a:solidFill>
              <a:latin typeface="Century" panose="02040604050505020304" pitchFamily="18" charset="0"/>
            </a:endParaRPr>
          </a:p>
          <a:p>
            <a:pPr marL="342900" indent="-342900">
              <a:buFont typeface="Arial" pitchFamily="34" charset="0"/>
              <a:buChar char="•"/>
            </a:pPr>
            <a:r>
              <a:rPr lang="en-US" sz="2000" dirty="0">
                <a:solidFill>
                  <a:schemeClr val="accent3">
                    <a:lumMod val="50000"/>
                  </a:schemeClr>
                </a:solidFill>
                <a:latin typeface="Century" panose="02040604050505020304" pitchFamily="18" charset="0"/>
              </a:rPr>
              <a:t>Improve skills: teamwork, leader-ship, research and self-study, plan and manage time</a:t>
            </a:r>
            <a:r>
              <a:rPr lang="en-US" sz="2000" dirty="0" smtClean="0">
                <a:solidFill>
                  <a:schemeClr val="accent3">
                    <a:lumMod val="50000"/>
                  </a:schemeClr>
                </a:solidFill>
                <a:latin typeface="Century" panose="02040604050505020304" pitchFamily="18" charset="0"/>
              </a:rPr>
              <a:t>.</a:t>
            </a:r>
          </a:p>
          <a:p>
            <a:pPr marL="342900" lvl="0" indent="-342900">
              <a:buFont typeface="Arial" pitchFamily="34" charset="0"/>
              <a:buChar char="•"/>
            </a:pPr>
            <a:r>
              <a:rPr lang="en-US" sz="2000" dirty="0" smtClean="0">
                <a:solidFill>
                  <a:schemeClr val="accent3">
                    <a:lumMod val="50000"/>
                  </a:schemeClr>
                </a:solidFill>
                <a:latin typeface="Century" panose="02040604050505020304" pitchFamily="18" charset="0"/>
              </a:rPr>
              <a:t>Work </a:t>
            </a:r>
            <a:r>
              <a:rPr lang="en-US" sz="2000" dirty="0">
                <a:solidFill>
                  <a:schemeClr val="accent3">
                    <a:lumMod val="50000"/>
                  </a:schemeClr>
                </a:solidFill>
                <a:latin typeface="Century" panose="02040604050505020304" pitchFamily="18" charset="0"/>
              </a:rPr>
              <a:t>process of FPT Software to develop a project.</a:t>
            </a:r>
          </a:p>
          <a:p>
            <a:pPr marL="342900" lvl="0" indent="-342900">
              <a:buFont typeface="Arial" pitchFamily="34" charset="0"/>
              <a:buChar char="•"/>
            </a:pPr>
            <a:r>
              <a:rPr lang="en-US" sz="2000" dirty="0" smtClean="0">
                <a:solidFill>
                  <a:schemeClr val="accent3">
                    <a:lumMod val="50000"/>
                  </a:schemeClr>
                </a:solidFill>
                <a:latin typeface="Century" panose="02040604050505020304" pitchFamily="18" charset="0"/>
              </a:rPr>
              <a:t>Putting the learned knowledge into project to practice.</a:t>
            </a:r>
            <a:endParaRPr lang="en-US" sz="2000" dirty="0">
              <a:solidFill>
                <a:schemeClr val="accent3">
                  <a:lumMod val="50000"/>
                </a:schemeClr>
              </a:solidFill>
              <a:latin typeface="Century" panose="02040604050505020304" pitchFamily="18" charset="0"/>
            </a:endParaRPr>
          </a:p>
          <a:p>
            <a:pPr marL="342900" lvl="0" indent="-342900">
              <a:buFont typeface="Arial" pitchFamily="34" charset="0"/>
              <a:buChar char="•"/>
            </a:pPr>
            <a:r>
              <a:rPr lang="en-US" sz="2000" dirty="0" smtClean="0">
                <a:solidFill>
                  <a:schemeClr val="accent3">
                    <a:lumMod val="50000"/>
                  </a:schemeClr>
                </a:solidFill>
                <a:latin typeface="Century" panose="02040604050505020304" pitchFamily="18" charset="0"/>
              </a:rPr>
              <a:t>Technical</a:t>
            </a:r>
            <a:r>
              <a:rPr lang="en-US" sz="2000" dirty="0">
                <a:solidFill>
                  <a:schemeClr val="accent3">
                    <a:lumMod val="50000"/>
                  </a:schemeClr>
                </a:solidFill>
                <a:latin typeface="Century" panose="02040604050505020304" pitchFamily="18" charset="0"/>
              </a:rPr>
              <a:t>: </a:t>
            </a:r>
            <a:r>
              <a:rPr lang="en-US" sz="2000" dirty="0" err="1">
                <a:solidFill>
                  <a:schemeClr val="accent3">
                    <a:lumMod val="50000"/>
                  </a:schemeClr>
                </a:solidFill>
                <a:latin typeface="Century" panose="02040604050505020304" pitchFamily="18" charset="0"/>
              </a:rPr>
              <a:t>AngularJS</a:t>
            </a:r>
            <a:r>
              <a:rPr lang="en-US" sz="2000" dirty="0">
                <a:solidFill>
                  <a:schemeClr val="accent3">
                    <a:lumMod val="50000"/>
                  </a:schemeClr>
                </a:solidFill>
                <a:latin typeface="Century" panose="02040604050505020304" pitchFamily="18" charset="0"/>
              </a:rPr>
              <a:t> (Single Page </a:t>
            </a:r>
            <a:r>
              <a:rPr lang="en-US" sz="2000" dirty="0" smtClean="0">
                <a:solidFill>
                  <a:schemeClr val="accent3">
                    <a:lumMod val="50000"/>
                  </a:schemeClr>
                </a:solidFill>
                <a:latin typeface="Century" panose="02040604050505020304" pitchFamily="18" charset="0"/>
              </a:rPr>
              <a:t>Application), </a:t>
            </a:r>
            <a:r>
              <a:rPr lang="en-US" sz="2000" dirty="0" err="1">
                <a:solidFill>
                  <a:schemeClr val="accent3">
                    <a:lumMod val="50000"/>
                  </a:schemeClr>
                </a:solidFill>
                <a:latin typeface="Century" panose="02040604050505020304" pitchFamily="18" charset="0"/>
              </a:rPr>
              <a:t>WebApi</a:t>
            </a:r>
            <a:r>
              <a:rPr lang="en-US" sz="2000" dirty="0">
                <a:solidFill>
                  <a:schemeClr val="accent3">
                    <a:lumMod val="50000"/>
                  </a:schemeClr>
                </a:solidFill>
                <a:latin typeface="Century" panose="02040604050505020304" pitchFamily="18" charset="0"/>
              </a:rPr>
              <a:t> 2.0, </a:t>
            </a:r>
            <a:r>
              <a:rPr lang="en-US" sz="2000" dirty="0" err="1">
                <a:solidFill>
                  <a:schemeClr val="accent3">
                    <a:lumMod val="50000"/>
                  </a:schemeClr>
                </a:solidFill>
                <a:latin typeface="Century" panose="02040604050505020304" pitchFamily="18" charset="0"/>
              </a:rPr>
              <a:t>ASP.Net</a:t>
            </a:r>
            <a:r>
              <a:rPr lang="en-US" sz="2000" dirty="0">
                <a:solidFill>
                  <a:schemeClr val="accent3">
                    <a:lumMod val="50000"/>
                  </a:schemeClr>
                </a:solidFill>
                <a:latin typeface="Century" panose="02040604050505020304" pitchFamily="18" charset="0"/>
              </a:rPr>
              <a:t> MVC5.</a:t>
            </a:r>
          </a:p>
          <a:p>
            <a:pPr marL="342900" lvl="0" indent="-342900">
              <a:buFont typeface="Arial" pitchFamily="34" charset="0"/>
              <a:buChar char="•"/>
            </a:pPr>
            <a:r>
              <a:rPr lang="en-US" sz="2000" dirty="0">
                <a:solidFill>
                  <a:schemeClr val="accent3">
                    <a:lumMod val="50000"/>
                  </a:schemeClr>
                </a:solidFill>
                <a:latin typeface="Century" panose="02040604050505020304" pitchFamily="18" charset="0"/>
              </a:rPr>
              <a:t>Tools: Visual Studio, </a:t>
            </a:r>
            <a:r>
              <a:rPr lang="en-US" sz="2000" dirty="0" smtClean="0">
                <a:solidFill>
                  <a:schemeClr val="accent3">
                    <a:lumMod val="50000"/>
                  </a:schemeClr>
                </a:solidFill>
                <a:latin typeface="Century" panose="02040604050505020304" pitchFamily="18" charset="0"/>
              </a:rPr>
              <a:t>Tortoise </a:t>
            </a:r>
            <a:r>
              <a:rPr lang="en-US" sz="2000" dirty="0" err="1" smtClean="0">
                <a:solidFill>
                  <a:schemeClr val="accent3">
                    <a:lumMod val="50000"/>
                  </a:schemeClr>
                </a:solidFill>
                <a:latin typeface="Century" panose="02040604050505020304" pitchFamily="18" charset="0"/>
              </a:rPr>
              <a:t>Git</a:t>
            </a:r>
            <a:r>
              <a:rPr lang="en-US" sz="2000" dirty="0">
                <a:solidFill>
                  <a:schemeClr val="accent3">
                    <a:lumMod val="50000"/>
                  </a:schemeClr>
                </a:solidFill>
                <a:latin typeface="Century" panose="02040604050505020304" pitchFamily="18" charset="0"/>
              </a:rPr>
              <a:t>, Enterprise Architect, Office </a:t>
            </a:r>
            <a:r>
              <a:rPr lang="en-US" sz="2000" dirty="0" smtClean="0">
                <a:solidFill>
                  <a:schemeClr val="accent3">
                    <a:lumMod val="50000"/>
                  </a:schemeClr>
                </a:solidFill>
                <a:latin typeface="Century" panose="02040604050505020304" pitchFamily="18" charset="0"/>
              </a:rPr>
              <a:t>tools, SQL tools.</a:t>
            </a:r>
            <a:endParaRPr lang="en-US" sz="2000" dirty="0">
              <a:solidFill>
                <a:schemeClr val="accent3">
                  <a:lumMod val="50000"/>
                </a:schemeClr>
              </a:solidFill>
              <a:latin typeface="Century" panose="02040604050505020304" pitchFamily="18" charset="0"/>
            </a:endParaRPr>
          </a:p>
        </p:txBody>
      </p:sp>
      <p:sp>
        <p:nvSpPr>
          <p:cNvPr id="23" name="TextBox 22"/>
          <p:cNvSpPr txBox="1"/>
          <p:nvPr/>
        </p:nvSpPr>
        <p:spPr>
          <a:xfrm>
            <a:off x="2622100" y="300033"/>
            <a:ext cx="8950773"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84775"/>
          </a:xfrm>
          <a:prstGeom prst="rect">
            <a:avLst/>
          </a:prstGeom>
          <a:noFill/>
        </p:spPr>
        <p:txBody>
          <a:bodyPr wrap="square" rtlCol="0">
            <a:spAutoFit/>
          </a:bodyPr>
          <a:lstStyle/>
          <a:p>
            <a:r>
              <a:rPr lang="en-US" sz="32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3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1938992"/>
          </a:xfrm>
          <a:prstGeom prst="rect">
            <a:avLst/>
          </a:prstGeom>
        </p:spPr>
        <p:txBody>
          <a:bodyPr wrap="square">
            <a:spAutoFit/>
          </a:bodyPr>
          <a:lstStyle/>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84775"/>
          </a:xfrm>
          <a:prstGeom prst="rect">
            <a:avLst/>
          </a:prstGeom>
          <a:noFill/>
        </p:spPr>
        <p:txBody>
          <a:bodyPr wrap="square" rtlCol="0">
            <a:spAutoFit/>
          </a:bodyPr>
          <a:lstStyle/>
          <a:p>
            <a:r>
              <a:rPr lang="en-US"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289640"/>
            <a:ext cx="8950775"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endPar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22101" y="704865"/>
            <a:ext cx="6884364" cy="584775"/>
          </a:xfrm>
          <a:prstGeom prst="rect">
            <a:avLst/>
          </a:prstGeom>
          <a:noFill/>
        </p:spPr>
        <p:txBody>
          <a:bodyPr wrap="square" rtlCol="0">
            <a:spAutoFit/>
          </a:bodyPr>
          <a:lstStyle/>
          <a:p>
            <a:r>
              <a:rPr lang="en-US" sz="320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32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endPar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7" name="TextBox 16"/>
          <p:cNvSpPr txBox="1"/>
          <p:nvPr/>
        </p:nvSpPr>
        <p:spPr>
          <a:xfrm>
            <a:off x="569885" y="3778593"/>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6" y="1625949"/>
            <a:ext cx="4246892" cy="43052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84775"/>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200329"/>
          </a:xfrm>
          <a:prstGeom prst="rect">
            <a:avLst/>
          </a:prstGeom>
          <a:noFill/>
        </p:spPr>
        <p:txBody>
          <a:bodyPr wrap="square" rtlCol="0">
            <a:spAutoFit/>
          </a:bodyPr>
          <a:lstStyle/>
          <a:p>
            <a:pPr lvl="0"/>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The </a:t>
            </a:r>
            <a:r>
              <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dea</a:t>
            </a:r>
            <a:endParaRPr lang="en-US" altLang="ja-JP"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r>
              <a:rPr lang="en-US" sz="24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Box 2"/>
          <p:cNvSpPr txBox="1"/>
          <p:nvPr/>
        </p:nvSpPr>
        <p:spPr>
          <a:xfrm>
            <a:off x="560451" y="697265"/>
            <a:ext cx="5029204" cy="584775"/>
          </a:xfrm>
          <a:prstGeom prst="rect">
            <a:avLst/>
          </a:prstGeom>
          <a:noFill/>
        </p:spPr>
        <p:txBody>
          <a:bodyPr wrap="square" rtlCol="0">
            <a:spAutoFit/>
          </a:bodyPr>
          <a:lstStyle/>
          <a:p>
            <a:r>
              <a:rPr lang="en-US" sz="3200" dirty="0"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Question #1</a:t>
            </a:r>
            <a:endParaRPr lang="en-US" sz="3200"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extBox 3"/>
          <p:cNvSpPr txBox="1"/>
          <p:nvPr/>
        </p:nvSpPr>
        <p:spPr>
          <a:xfrm>
            <a:off x="560452" y="1524929"/>
            <a:ext cx="5029204" cy="1477328"/>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Freeform 16">
            <a:hlinkClick r:id="rId4" action="ppaction://hlinksldjump"/>
          </p:cNvPr>
          <p:cNvSpPr/>
          <p:nvPr/>
        </p:nvSpPr>
        <p:spPr>
          <a:xfrm>
            <a:off x="8177211" y="4343400"/>
            <a:ext cx="3959352" cy="2514600"/>
          </a:xfrm>
          <a:custGeom>
            <a:avLst/>
            <a:gdLst>
              <a:gd name="connsiteX0" fmla="*/ 0 w 3959352"/>
              <a:gd name="connsiteY0" fmla="*/ 0 h 2514600"/>
              <a:gd name="connsiteX1" fmla="*/ 1813997 w 3959352"/>
              <a:gd name="connsiteY1" fmla="*/ 0 h 2514600"/>
              <a:gd name="connsiteX2" fmla="*/ 1965387 w 3959352"/>
              <a:gd name="connsiteY2" fmla="*/ 271459 h 2514600"/>
              <a:gd name="connsiteX3" fmla="*/ 2116778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813997" y="0"/>
                </a:lnTo>
                <a:lnTo>
                  <a:pt x="1965387" y="271459"/>
                </a:lnTo>
                <a:lnTo>
                  <a:pt x="2116778"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3</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Freeform 15">
            <a:hlinkClick r:id="rId5" action="ppaction://hlinksldjump"/>
          </p:cNvPr>
          <p:cNvSpPr/>
          <p:nvPr/>
        </p:nvSpPr>
        <p:spPr>
          <a:xfrm>
            <a:off x="4110037" y="4343400"/>
            <a:ext cx="3959352" cy="2514600"/>
          </a:xfrm>
          <a:custGeom>
            <a:avLst/>
            <a:gdLst>
              <a:gd name="connsiteX0" fmla="*/ 0 w 3959352"/>
              <a:gd name="connsiteY0" fmla="*/ 0 h 2514600"/>
              <a:gd name="connsiteX1" fmla="*/ 1782534 w 3959352"/>
              <a:gd name="connsiteY1" fmla="*/ 0 h 2514600"/>
              <a:gd name="connsiteX2" fmla="*/ 1933923 w 3959352"/>
              <a:gd name="connsiteY2" fmla="*/ 271458 h 2514600"/>
              <a:gd name="connsiteX3" fmla="*/ 2085313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82534" y="0"/>
                </a:lnTo>
                <a:lnTo>
                  <a:pt x="1933923" y="271458"/>
                </a:lnTo>
                <a:lnTo>
                  <a:pt x="2085313"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2</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Freeform 14">
            <a:hlinkClick r:id="rId6" action="ppaction://hlinksldjump"/>
          </p:cNvPr>
          <p:cNvSpPr/>
          <p:nvPr/>
        </p:nvSpPr>
        <p:spPr>
          <a:xfrm>
            <a:off x="42863" y="4343400"/>
            <a:ext cx="3959352" cy="2514600"/>
          </a:xfrm>
          <a:custGeom>
            <a:avLst/>
            <a:gdLst>
              <a:gd name="connsiteX0" fmla="*/ 0 w 3959352"/>
              <a:gd name="connsiteY0" fmla="*/ 0 h 2514600"/>
              <a:gd name="connsiteX1" fmla="*/ 1772658 w 3959352"/>
              <a:gd name="connsiteY1" fmla="*/ 0 h 2514600"/>
              <a:gd name="connsiteX2" fmla="*/ 1924048 w 3959352"/>
              <a:gd name="connsiteY2" fmla="*/ 271459 h 2514600"/>
              <a:gd name="connsiteX3" fmla="*/ 2075439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72658" y="0"/>
                </a:lnTo>
                <a:lnTo>
                  <a:pt x="1924048" y="271459"/>
                </a:lnTo>
                <a:lnTo>
                  <a:pt x="2075439"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1</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Freeform 20"/>
          <p:cNvSpPr/>
          <p:nvPr/>
        </p:nvSpPr>
        <p:spPr>
          <a:xfrm>
            <a:off x="9529770" y="695855"/>
            <a:ext cx="946977" cy="3061758"/>
          </a:xfrm>
          <a:custGeom>
            <a:avLst/>
            <a:gdLst>
              <a:gd name="connsiteX0" fmla="*/ 1036761 w 1497963"/>
              <a:gd name="connsiteY0" fmla="*/ 261408 h 4455794"/>
              <a:gd name="connsiteX1" fmla="*/ 1008186 w 1497963"/>
              <a:gd name="connsiteY1" fmla="*/ 189970 h 4455794"/>
              <a:gd name="connsiteX2" fmla="*/ 922461 w 1497963"/>
              <a:gd name="connsiteY2" fmla="*/ 61383 h 4455794"/>
              <a:gd name="connsiteX3" fmla="*/ 851023 w 1497963"/>
              <a:gd name="connsiteY3" fmla="*/ 4233 h 4455794"/>
              <a:gd name="connsiteX4" fmla="*/ 708148 w 1497963"/>
              <a:gd name="connsiteY4" fmla="*/ 4233 h 4455794"/>
              <a:gd name="connsiteX5" fmla="*/ 536698 w 1497963"/>
              <a:gd name="connsiteY5" fmla="*/ 4233 h 4455794"/>
              <a:gd name="connsiteX6" fmla="*/ 408111 w 1497963"/>
              <a:gd name="connsiteY6" fmla="*/ 4233 h 4455794"/>
              <a:gd name="connsiteX7" fmla="*/ 350961 w 1497963"/>
              <a:gd name="connsiteY7" fmla="*/ 61383 h 4455794"/>
              <a:gd name="connsiteX8" fmla="*/ 322386 w 1497963"/>
              <a:gd name="connsiteY8" fmla="*/ 161395 h 4455794"/>
              <a:gd name="connsiteX9" fmla="*/ 322386 w 1497963"/>
              <a:gd name="connsiteY9" fmla="*/ 275695 h 4455794"/>
              <a:gd name="connsiteX10" fmla="*/ 393823 w 1497963"/>
              <a:gd name="connsiteY10" fmla="*/ 289983 h 4455794"/>
              <a:gd name="connsiteX11" fmla="*/ 393823 w 1497963"/>
              <a:gd name="connsiteY11" fmla="*/ 361420 h 4455794"/>
              <a:gd name="connsiteX12" fmla="*/ 393823 w 1497963"/>
              <a:gd name="connsiteY12" fmla="*/ 490008 h 4455794"/>
              <a:gd name="connsiteX13" fmla="*/ 393823 w 1497963"/>
              <a:gd name="connsiteY13" fmla="*/ 704320 h 4455794"/>
              <a:gd name="connsiteX14" fmla="*/ 393823 w 1497963"/>
              <a:gd name="connsiteY14" fmla="*/ 804333 h 4455794"/>
              <a:gd name="connsiteX15" fmla="*/ 493836 w 1497963"/>
              <a:gd name="connsiteY15" fmla="*/ 832908 h 4455794"/>
              <a:gd name="connsiteX16" fmla="*/ 593848 w 1497963"/>
              <a:gd name="connsiteY16" fmla="*/ 847195 h 4455794"/>
              <a:gd name="connsiteX17" fmla="*/ 593848 w 1497963"/>
              <a:gd name="connsiteY17" fmla="*/ 890058 h 4455794"/>
              <a:gd name="connsiteX18" fmla="*/ 536698 w 1497963"/>
              <a:gd name="connsiteY18" fmla="*/ 947208 h 4455794"/>
              <a:gd name="connsiteX19" fmla="*/ 265236 w 1497963"/>
              <a:gd name="connsiteY19" fmla="*/ 1004358 h 4455794"/>
              <a:gd name="connsiteX20" fmla="*/ 165223 w 1497963"/>
              <a:gd name="connsiteY20" fmla="*/ 1275820 h 4455794"/>
              <a:gd name="connsiteX21" fmla="*/ 79498 w 1497963"/>
              <a:gd name="connsiteY21" fmla="*/ 1661583 h 4455794"/>
              <a:gd name="connsiteX22" fmla="*/ 8061 w 1497963"/>
              <a:gd name="connsiteY22" fmla="*/ 2261658 h 4455794"/>
              <a:gd name="connsiteX23" fmla="*/ 8061 w 1497963"/>
              <a:gd name="connsiteY23" fmla="*/ 2418820 h 4455794"/>
              <a:gd name="connsiteX24" fmla="*/ 65211 w 1497963"/>
              <a:gd name="connsiteY24" fmla="*/ 2418820 h 4455794"/>
              <a:gd name="connsiteX25" fmla="*/ 8061 w 1497963"/>
              <a:gd name="connsiteY25" fmla="*/ 2533120 h 4455794"/>
              <a:gd name="connsiteX26" fmla="*/ 79498 w 1497963"/>
              <a:gd name="connsiteY26" fmla="*/ 2633133 h 4455794"/>
              <a:gd name="connsiteX27" fmla="*/ 165223 w 1497963"/>
              <a:gd name="connsiteY27" fmla="*/ 2633133 h 4455794"/>
              <a:gd name="connsiteX28" fmla="*/ 179511 w 1497963"/>
              <a:gd name="connsiteY28" fmla="*/ 2547408 h 4455794"/>
              <a:gd name="connsiteX29" fmla="*/ 193798 w 1497963"/>
              <a:gd name="connsiteY29" fmla="*/ 2518833 h 4455794"/>
              <a:gd name="connsiteX30" fmla="*/ 193798 w 1497963"/>
              <a:gd name="connsiteY30" fmla="*/ 2475970 h 4455794"/>
              <a:gd name="connsiteX31" fmla="*/ 193798 w 1497963"/>
              <a:gd name="connsiteY31" fmla="*/ 2433108 h 4455794"/>
              <a:gd name="connsiteX32" fmla="*/ 193798 w 1497963"/>
              <a:gd name="connsiteY32" fmla="*/ 2347383 h 4455794"/>
              <a:gd name="connsiteX33" fmla="*/ 222373 w 1497963"/>
              <a:gd name="connsiteY33" fmla="*/ 2347383 h 4455794"/>
              <a:gd name="connsiteX34" fmla="*/ 265236 w 1497963"/>
              <a:gd name="connsiteY34" fmla="*/ 1847320 h 4455794"/>
              <a:gd name="connsiteX35" fmla="*/ 279523 w 1497963"/>
              <a:gd name="connsiteY35" fmla="*/ 2347383 h 4455794"/>
              <a:gd name="connsiteX36" fmla="*/ 336673 w 1497963"/>
              <a:gd name="connsiteY36" fmla="*/ 2361670 h 4455794"/>
              <a:gd name="connsiteX37" fmla="*/ 336673 w 1497963"/>
              <a:gd name="connsiteY37" fmla="*/ 2733145 h 4455794"/>
              <a:gd name="connsiteX38" fmla="*/ 365248 w 1497963"/>
              <a:gd name="connsiteY38" fmla="*/ 3533245 h 4455794"/>
              <a:gd name="connsiteX39" fmla="*/ 365248 w 1497963"/>
              <a:gd name="connsiteY39" fmla="*/ 4176183 h 4455794"/>
              <a:gd name="connsiteX40" fmla="*/ 365248 w 1497963"/>
              <a:gd name="connsiteY40" fmla="*/ 4204758 h 4455794"/>
              <a:gd name="connsiteX41" fmla="*/ 365248 w 1497963"/>
              <a:gd name="connsiteY41" fmla="*/ 4204758 h 4455794"/>
              <a:gd name="connsiteX42" fmla="*/ 365248 w 1497963"/>
              <a:gd name="connsiteY42" fmla="*/ 4276195 h 4455794"/>
              <a:gd name="connsiteX43" fmla="*/ 308098 w 1497963"/>
              <a:gd name="connsiteY43" fmla="*/ 4319058 h 4455794"/>
              <a:gd name="connsiteX44" fmla="*/ 136648 w 1497963"/>
              <a:gd name="connsiteY44" fmla="*/ 4319058 h 4455794"/>
              <a:gd name="connsiteX45" fmla="*/ 93786 w 1497963"/>
              <a:gd name="connsiteY45" fmla="*/ 4319058 h 4455794"/>
              <a:gd name="connsiteX46" fmla="*/ 93786 w 1497963"/>
              <a:gd name="connsiteY46" fmla="*/ 4376208 h 4455794"/>
              <a:gd name="connsiteX47" fmla="*/ 93786 w 1497963"/>
              <a:gd name="connsiteY47" fmla="*/ 4419070 h 4455794"/>
              <a:gd name="connsiteX48" fmla="*/ 579561 w 1497963"/>
              <a:gd name="connsiteY48" fmla="*/ 4433358 h 4455794"/>
              <a:gd name="connsiteX49" fmla="*/ 579561 w 1497963"/>
              <a:gd name="connsiteY49" fmla="*/ 4347633 h 4455794"/>
              <a:gd name="connsiteX50" fmla="*/ 593848 w 1497963"/>
              <a:gd name="connsiteY50" fmla="*/ 4304770 h 4455794"/>
              <a:gd name="connsiteX51" fmla="*/ 565273 w 1497963"/>
              <a:gd name="connsiteY51" fmla="*/ 4304770 h 4455794"/>
              <a:gd name="connsiteX52" fmla="*/ 565273 w 1497963"/>
              <a:gd name="connsiteY52" fmla="*/ 4233333 h 4455794"/>
              <a:gd name="connsiteX53" fmla="*/ 593848 w 1497963"/>
              <a:gd name="connsiteY53" fmla="*/ 4233333 h 4455794"/>
              <a:gd name="connsiteX54" fmla="*/ 593848 w 1497963"/>
              <a:gd name="connsiteY54" fmla="*/ 2461683 h 4455794"/>
              <a:gd name="connsiteX55" fmla="*/ 765298 w 1497963"/>
              <a:gd name="connsiteY55" fmla="*/ 2433108 h 4455794"/>
              <a:gd name="connsiteX56" fmla="*/ 836736 w 1497963"/>
              <a:gd name="connsiteY56" fmla="*/ 2475970 h 4455794"/>
              <a:gd name="connsiteX57" fmla="*/ 836736 w 1497963"/>
              <a:gd name="connsiteY57" fmla="*/ 2704570 h 4455794"/>
              <a:gd name="connsiteX58" fmla="*/ 879598 w 1497963"/>
              <a:gd name="connsiteY58" fmla="*/ 4204758 h 4455794"/>
              <a:gd name="connsiteX59" fmla="*/ 951036 w 1497963"/>
              <a:gd name="connsiteY59" fmla="*/ 4219045 h 4455794"/>
              <a:gd name="connsiteX60" fmla="*/ 951036 w 1497963"/>
              <a:gd name="connsiteY60" fmla="*/ 4261908 h 4455794"/>
              <a:gd name="connsiteX61" fmla="*/ 879598 w 1497963"/>
              <a:gd name="connsiteY61" fmla="*/ 4261908 h 4455794"/>
              <a:gd name="connsiteX62" fmla="*/ 879598 w 1497963"/>
              <a:gd name="connsiteY62" fmla="*/ 4319058 h 4455794"/>
              <a:gd name="connsiteX63" fmla="*/ 736723 w 1497963"/>
              <a:gd name="connsiteY63" fmla="*/ 4319058 h 4455794"/>
              <a:gd name="connsiteX64" fmla="*/ 736723 w 1497963"/>
              <a:gd name="connsiteY64" fmla="*/ 4433358 h 4455794"/>
              <a:gd name="connsiteX65" fmla="*/ 1108198 w 1497963"/>
              <a:gd name="connsiteY65" fmla="*/ 4433358 h 4455794"/>
              <a:gd name="connsiteX66" fmla="*/ 1165348 w 1497963"/>
              <a:gd name="connsiteY66" fmla="*/ 4447645 h 4455794"/>
              <a:gd name="connsiteX67" fmla="*/ 1122486 w 1497963"/>
              <a:gd name="connsiteY67" fmla="*/ 4290483 h 4455794"/>
              <a:gd name="connsiteX68" fmla="*/ 1108198 w 1497963"/>
              <a:gd name="connsiteY68" fmla="*/ 4290483 h 4455794"/>
              <a:gd name="connsiteX69" fmla="*/ 1108198 w 1497963"/>
              <a:gd name="connsiteY69" fmla="*/ 4219045 h 4455794"/>
              <a:gd name="connsiteX70" fmla="*/ 1122486 w 1497963"/>
              <a:gd name="connsiteY70" fmla="*/ 4219045 h 4455794"/>
              <a:gd name="connsiteX71" fmla="*/ 1079623 w 1497963"/>
              <a:gd name="connsiteY71" fmla="*/ 2375958 h 4455794"/>
              <a:gd name="connsiteX72" fmla="*/ 1151061 w 1497963"/>
              <a:gd name="connsiteY72" fmla="*/ 2375958 h 4455794"/>
              <a:gd name="connsiteX73" fmla="*/ 1151061 w 1497963"/>
              <a:gd name="connsiteY73" fmla="*/ 1490133 h 4455794"/>
              <a:gd name="connsiteX74" fmla="*/ 1279648 w 1497963"/>
              <a:gd name="connsiteY74" fmla="*/ 2290233 h 4455794"/>
              <a:gd name="connsiteX75" fmla="*/ 1279648 w 1497963"/>
              <a:gd name="connsiteY75" fmla="*/ 2333095 h 4455794"/>
              <a:gd name="connsiteX76" fmla="*/ 1322511 w 1497963"/>
              <a:gd name="connsiteY76" fmla="*/ 2347383 h 4455794"/>
              <a:gd name="connsiteX77" fmla="*/ 1251073 w 1497963"/>
              <a:gd name="connsiteY77" fmla="*/ 2504545 h 4455794"/>
              <a:gd name="connsiteX78" fmla="*/ 1279648 w 1497963"/>
              <a:gd name="connsiteY78" fmla="*/ 2604558 h 4455794"/>
              <a:gd name="connsiteX79" fmla="*/ 1365373 w 1497963"/>
              <a:gd name="connsiteY79" fmla="*/ 2661708 h 4455794"/>
              <a:gd name="connsiteX80" fmla="*/ 1493961 w 1497963"/>
              <a:gd name="connsiteY80" fmla="*/ 2561695 h 4455794"/>
              <a:gd name="connsiteX81" fmla="*/ 1465386 w 1497963"/>
              <a:gd name="connsiteY81" fmla="*/ 2461683 h 4455794"/>
              <a:gd name="connsiteX82" fmla="*/ 1465386 w 1497963"/>
              <a:gd name="connsiteY82" fmla="*/ 2333095 h 4455794"/>
              <a:gd name="connsiteX83" fmla="*/ 1465386 w 1497963"/>
              <a:gd name="connsiteY83" fmla="*/ 2318808 h 4455794"/>
              <a:gd name="connsiteX84" fmla="*/ 1493961 w 1497963"/>
              <a:gd name="connsiteY84" fmla="*/ 2318808 h 4455794"/>
              <a:gd name="connsiteX85" fmla="*/ 1379661 w 1497963"/>
              <a:gd name="connsiteY85" fmla="*/ 1461558 h 4455794"/>
              <a:gd name="connsiteX86" fmla="*/ 1236786 w 1497963"/>
              <a:gd name="connsiteY86" fmla="*/ 1018645 h 4455794"/>
              <a:gd name="connsiteX87" fmla="*/ 1022473 w 1497963"/>
              <a:gd name="connsiteY87" fmla="*/ 947208 h 4455794"/>
              <a:gd name="connsiteX88" fmla="*/ 822448 w 1497963"/>
              <a:gd name="connsiteY88" fmla="*/ 918633 h 4455794"/>
              <a:gd name="connsiteX89" fmla="*/ 808161 w 1497963"/>
              <a:gd name="connsiteY89" fmla="*/ 804333 h 4455794"/>
              <a:gd name="connsiteX90" fmla="*/ 893886 w 1497963"/>
              <a:gd name="connsiteY90" fmla="*/ 718608 h 4455794"/>
              <a:gd name="connsiteX91" fmla="*/ 922461 w 1497963"/>
              <a:gd name="connsiteY91" fmla="*/ 632883 h 4455794"/>
              <a:gd name="connsiteX92" fmla="*/ 993898 w 1497963"/>
              <a:gd name="connsiteY92" fmla="*/ 590020 h 4455794"/>
              <a:gd name="connsiteX93" fmla="*/ 1022473 w 1497963"/>
              <a:gd name="connsiteY93" fmla="*/ 532870 h 4455794"/>
              <a:gd name="connsiteX94" fmla="*/ 993898 w 1497963"/>
              <a:gd name="connsiteY94" fmla="*/ 475720 h 4455794"/>
              <a:gd name="connsiteX95" fmla="*/ 1093911 w 1497963"/>
              <a:gd name="connsiteY95" fmla="*/ 404283 h 4455794"/>
              <a:gd name="connsiteX96" fmla="*/ 1122486 w 1497963"/>
              <a:gd name="connsiteY96" fmla="*/ 289983 h 4455794"/>
              <a:gd name="connsiteX97" fmla="*/ 1036761 w 1497963"/>
              <a:gd name="connsiteY97" fmla="*/ 261408 h 445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497963" h="4455794">
                <a:moveTo>
                  <a:pt x="1036761" y="261408"/>
                </a:moveTo>
                <a:cubicBezTo>
                  <a:pt x="1017711" y="244739"/>
                  <a:pt x="1027236" y="223307"/>
                  <a:pt x="1008186" y="189970"/>
                </a:cubicBezTo>
                <a:cubicBezTo>
                  <a:pt x="989136" y="156632"/>
                  <a:pt x="948655" y="92339"/>
                  <a:pt x="922461" y="61383"/>
                </a:cubicBezTo>
                <a:cubicBezTo>
                  <a:pt x="896267" y="30427"/>
                  <a:pt x="886742" y="13758"/>
                  <a:pt x="851023" y="4233"/>
                </a:cubicBezTo>
                <a:cubicBezTo>
                  <a:pt x="815304" y="-5292"/>
                  <a:pt x="708148" y="4233"/>
                  <a:pt x="708148" y="4233"/>
                </a:cubicBezTo>
                <a:lnTo>
                  <a:pt x="536698" y="4233"/>
                </a:lnTo>
                <a:cubicBezTo>
                  <a:pt x="486692" y="4233"/>
                  <a:pt x="439067" y="-5292"/>
                  <a:pt x="408111" y="4233"/>
                </a:cubicBezTo>
                <a:cubicBezTo>
                  <a:pt x="377155" y="13758"/>
                  <a:pt x="365248" y="35189"/>
                  <a:pt x="350961" y="61383"/>
                </a:cubicBezTo>
                <a:cubicBezTo>
                  <a:pt x="336674" y="87577"/>
                  <a:pt x="327148" y="125676"/>
                  <a:pt x="322386" y="161395"/>
                </a:cubicBezTo>
                <a:cubicBezTo>
                  <a:pt x="317624" y="197114"/>
                  <a:pt x="310480" y="254264"/>
                  <a:pt x="322386" y="275695"/>
                </a:cubicBezTo>
                <a:cubicBezTo>
                  <a:pt x="334292" y="297126"/>
                  <a:pt x="381917" y="275696"/>
                  <a:pt x="393823" y="289983"/>
                </a:cubicBezTo>
                <a:cubicBezTo>
                  <a:pt x="405729" y="304270"/>
                  <a:pt x="393823" y="361420"/>
                  <a:pt x="393823" y="361420"/>
                </a:cubicBezTo>
                <a:lnTo>
                  <a:pt x="393823" y="490008"/>
                </a:lnTo>
                <a:lnTo>
                  <a:pt x="393823" y="704320"/>
                </a:lnTo>
                <a:cubicBezTo>
                  <a:pt x="393823" y="756707"/>
                  <a:pt x="377154" y="782902"/>
                  <a:pt x="393823" y="804333"/>
                </a:cubicBezTo>
                <a:cubicBezTo>
                  <a:pt x="410492" y="825764"/>
                  <a:pt x="460499" y="825764"/>
                  <a:pt x="493836" y="832908"/>
                </a:cubicBezTo>
                <a:cubicBezTo>
                  <a:pt x="527173" y="840052"/>
                  <a:pt x="577179" y="837670"/>
                  <a:pt x="593848" y="847195"/>
                </a:cubicBezTo>
                <a:cubicBezTo>
                  <a:pt x="610517" y="856720"/>
                  <a:pt x="603373" y="873389"/>
                  <a:pt x="593848" y="890058"/>
                </a:cubicBezTo>
                <a:cubicBezTo>
                  <a:pt x="584323" y="906727"/>
                  <a:pt x="591467" y="928158"/>
                  <a:pt x="536698" y="947208"/>
                </a:cubicBezTo>
                <a:cubicBezTo>
                  <a:pt x="481929" y="966258"/>
                  <a:pt x="327148" y="949589"/>
                  <a:pt x="265236" y="1004358"/>
                </a:cubicBezTo>
                <a:cubicBezTo>
                  <a:pt x="203324" y="1059127"/>
                  <a:pt x="196179" y="1166283"/>
                  <a:pt x="165223" y="1275820"/>
                </a:cubicBezTo>
                <a:cubicBezTo>
                  <a:pt x="134267" y="1385358"/>
                  <a:pt x="105692" y="1497277"/>
                  <a:pt x="79498" y="1661583"/>
                </a:cubicBezTo>
                <a:cubicBezTo>
                  <a:pt x="53304" y="1825889"/>
                  <a:pt x="19967" y="2135452"/>
                  <a:pt x="8061" y="2261658"/>
                </a:cubicBezTo>
                <a:cubicBezTo>
                  <a:pt x="-3845" y="2387864"/>
                  <a:pt x="-1464" y="2392627"/>
                  <a:pt x="8061" y="2418820"/>
                </a:cubicBezTo>
                <a:cubicBezTo>
                  <a:pt x="17586" y="2445013"/>
                  <a:pt x="65211" y="2399770"/>
                  <a:pt x="65211" y="2418820"/>
                </a:cubicBezTo>
                <a:cubicBezTo>
                  <a:pt x="65211" y="2437870"/>
                  <a:pt x="5680" y="2497401"/>
                  <a:pt x="8061" y="2533120"/>
                </a:cubicBezTo>
                <a:cubicBezTo>
                  <a:pt x="10442" y="2568839"/>
                  <a:pt x="53304" y="2616464"/>
                  <a:pt x="79498" y="2633133"/>
                </a:cubicBezTo>
                <a:cubicBezTo>
                  <a:pt x="105692" y="2649802"/>
                  <a:pt x="148554" y="2647420"/>
                  <a:pt x="165223" y="2633133"/>
                </a:cubicBezTo>
                <a:cubicBezTo>
                  <a:pt x="181892" y="2618846"/>
                  <a:pt x="174749" y="2566458"/>
                  <a:pt x="179511" y="2547408"/>
                </a:cubicBezTo>
                <a:cubicBezTo>
                  <a:pt x="184273" y="2528358"/>
                  <a:pt x="191417" y="2530739"/>
                  <a:pt x="193798" y="2518833"/>
                </a:cubicBezTo>
                <a:cubicBezTo>
                  <a:pt x="196179" y="2506927"/>
                  <a:pt x="193798" y="2475970"/>
                  <a:pt x="193798" y="2475970"/>
                </a:cubicBezTo>
                <a:lnTo>
                  <a:pt x="193798" y="2433108"/>
                </a:lnTo>
                <a:cubicBezTo>
                  <a:pt x="193798" y="2411677"/>
                  <a:pt x="189035" y="2361671"/>
                  <a:pt x="193798" y="2347383"/>
                </a:cubicBezTo>
                <a:cubicBezTo>
                  <a:pt x="198561" y="2333095"/>
                  <a:pt x="210467" y="2430727"/>
                  <a:pt x="222373" y="2347383"/>
                </a:cubicBezTo>
                <a:cubicBezTo>
                  <a:pt x="234279" y="2264039"/>
                  <a:pt x="255711" y="1847320"/>
                  <a:pt x="265236" y="1847320"/>
                </a:cubicBezTo>
                <a:cubicBezTo>
                  <a:pt x="274761" y="1847320"/>
                  <a:pt x="267617" y="2261658"/>
                  <a:pt x="279523" y="2347383"/>
                </a:cubicBezTo>
                <a:cubicBezTo>
                  <a:pt x="291429" y="2433108"/>
                  <a:pt x="327148" y="2297377"/>
                  <a:pt x="336673" y="2361670"/>
                </a:cubicBezTo>
                <a:cubicBezTo>
                  <a:pt x="346198" y="2425963"/>
                  <a:pt x="331911" y="2537883"/>
                  <a:pt x="336673" y="2733145"/>
                </a:cubicBezTo>
                <a:cubicBezTo>
                  <a:pt x="341435" y="2928407"/>
                  <a:pt x="360486" y="3292739"/>
                  <a:pt x="365248" y="3533245"/>
                </a:cubicBezTo>
                <a:cubicBezTo>
                  <a:pt x="370010" y="3773751"/>
                  <a:pt x="365248" y="4176183"/>
                  <a:pt x="365248" y="4176183"/>
                </a:cubicBezTo>
                <a:lnTo>
                  <a:pt x="365248" y="4204758"/>
                </a:lnTo>
                <a:lnTo>
                  <a:pt x="365248" y="4204758"/>
                </a:lnTo>
                <a:cubicBezTo>
                  <a:pt x="365248" y="4216664"/>
                  <a:pt x="374773" y="4257145"/>
                  <a:pt x="365248" y="4276195"/>
                </a:cubicBezTo>
                <a:cubicBezTo>
                  <a:pt x="355723" y="4295245"/>
                  <a:pt x="346198" y="4311914"/>
                  <a:pt x="308098" y="4319058"/>
                </a:cubicBezTo>
                <a:cubicBezTo>
                  <a:pt x="269998" y="4326202"/>
                  <a:pt x="136648" y="4319058"/>
                  <a:pt x="136648" y="4319058"/>
                </a:cubicBezTo>
                <a:cubicBezTo>
                  <a:pt x="100929" y="4319058"/>
                  <a:pt x="100930" y="4309533"/>
                  <a:pt x="93786" y="4319058"/>
                </a:cubicBezTo>
                <a:cubicBezTo>
                  <a:pt x="86642" y="4328583"/>
                  <a:pt x="93786" y="4376208"/>
                  <a:pt x="93786" y="4376208"/>
                </a:cubicBezTo>
                <a:cubicBezTo>
                  <a:pt x="93786" y="4392877"/>
                  <a:pt x="12824" y="4409545"/>
                  <a:pt x="93786" y="4419070"/>
                </a:cubicBezTo>
                <a:cubicBezTo>
                  <a:pt x="174748" y="4428595"/>
                  <a:pt x="498598" y="4445264"/>
                  <a:pt x="579561" y="4433358"/>
                </a:cubicBezTo>
                <a:cubicBezTo>
                  <a:pt x="660523" y="4421452"/>
                  <a:pt x="577180" y="4369064"/>
                  <a:pt x="579561" y="4347633"/>
                </a:cubicBezTo>
                <a:cubicBezTo>
                  <a:pt x="581942" y="4326202"/>
                  <a:pt x="596229" y="4311914"/>
                  <a:pt x="593848" y="4304770"/>
                </a:cubicBezTo>
                <a:cubicBezTo>
                  <a:pt x="591467" y="4297626"/>
                  <a:pt x="570035" y="4316676"/>
                  <a:pt x="565273" y="4304770"/>
                </a:cubicBezTo>
                <a:cubicBezTo>
                  <a:pt x="560510" y="4292864"/>
                  <a:pt x="560510" y="4245239"/>
                  <a:pt x="565273" y="4233333"/>
                </a:cubicBezTo>
                <a:cubicBezTo>
                  <a:pt x="570035" y="4221427"/>
                  <a:pt x="589085" y="4528608"/>
                  <a:pt x="593848" y="4233333"/>
                </a:cubicBezTo>
                <a:cubicBezTo>
                  <a:pt x="598610" y="3938058"/>
                  <a:pt x="565273" y="2761720"/>
                  <a:pt x="593848" y="2461683"/>
                </a:cubicBezTo>
                <a:cubicBezTo>
                  <a:pt x="622423" y="2161646"/>
                  <a:pt x="724817" y="2430727"/>
                  <a:pt x="765298" y="2433108"/>
                </a:cubicBezTo>
                <a:cubicBezTo>
                  <a:pt x="805779" y="2435489"/>
                  <a:pt x="824830" y="2430726"/>
                  <a:pt x="836736" y="2475970"/>
                </a:cubicBezTo>
                <a:cubicBezTo>
                  <a:pt x="848642" y="2521214"/>
                  <a:pt x="829592" y="2416439"/>
                  <a:pt x="836736" y="2704570"/>
                </a:cubicBezTo>
                <a:cubicBezTo>
                  <a:pt x="843880" y="2992701"/>
                  <a:pt x="860548" y="3952346"/>
                  <a:pt x="879598" y="4204758"/>
                </a:cubicBezTo>
                <a:cubicBezTo>
                  <a:pt x="898648" y="4457170"/>
                  <a:pt x="939130" y="4209520"/>
                  <a:pt x="951036" y="4219045"/>
                </a:cubicBezTo>
                <a:cubicBezTo>
                  <a:pt x="962942" y="4228570"/>
                  <a:pt x="962942" y="4254764"/>
                  <a:pt x="951036" y="4261908"/>
                </a:cubicBezTo>
                <a:cubicBezTo>
                  <a:pt x="939130" y="4269052"/>
                  <a:pt x="891504" y="4252383"/>
                  <a:pt x="879598" y="4261908"/>
                </a:cubicBezTo>
                <a:cubicBezTo>
                  <a:pt x="867692" y="4271433"/>
                  <a:pt x="903410" y="4309533"/>
                  <a:pt x="879598" y="4319058"/>
                </a:cubicBezTo>
                <a:cubicBezTo>
                  <a:pt x="855785" y="4328583"/>
                  <a:pt x="760535" y="4300008"/>
                  <a:pt x="736723" y="4319058"/>
                </a:cubicBezTo>
                <a:cubicBezTo>
                  <a:pt x="712911" y="4338108"/>
                  <a:pt x="674810" y="4414308"/>
                  <a:pt x="736723" y="4433358"/>
                </a:cubicBezTo>
                <a:cubicBezTo>
                  <a:pt x="798636" y="4452408"/>
                  <a:pt x="1036761" y="4430977"/>
                  <a:pt x="1108198" y="4433358"/>
                </a:cubicBezTo>
                <a:cubicBezTo>
                  <a:pt x="1179635" y="4435739"/>
                  <a:pt x="1162967" y="4471458"/>
                  <a:pt x="1165348" y="4447645"/>
                </a:cubicBezTo>
                <a:cubicBezTo>
                  <a:pt x="1167729" y="4423832"/>
                  <a:pt x="1132011" y="4316676"/>
                  <a:pt x="1122486" y="4290483"/>
                </a:cubicBezTo>
                <a:cubicBezTo>
                  <a:pt x="1112961" y="4264290"/>
                  <a:pt x="1110579" y="4302389"/>
                  <a:pt x="1108198" y="4290483"/>
                </a:cubicBezTo>
                <a:cubicBezTo>
                  <a:pt x="1105817" y="4278577"/>
                  <a:pt x="1105817" y="4230951"/>
                  <a:pt x="1108198" y="4219045"/>
                </a:cubicBezTo>
                <a:cubicBezTo>
                  <a:pt x="1110579" y="4207139"/>
                  <a:pt x="1127248" y="4526226"/>
                  <a:pt x="1122486" y="4219045"/>
                </a:cubicBezTo>
                <a:cubicBezTo>
                  <a:pt x="1117724" y="3911864"/>
                  <a:pt x="1074861" y="2683139"/>
                  <a:pt x="1079623" y="2375958"/>
                </a:cubicBezTo>
                <a:cubicBezTo>
                  <a:pt x="1084385" y="2068777"/>
                  <a:pt x="1139155" y="2523595"/>
                  <a:pt x="1151061" y="2375958"/>
                </a:cubicBezTo>
                <a:cubicBezTo>
                  <a:pt x="1162967" y="2228321"/>
                  <a:pt x="1129630" y="1504421"/>
                  <a:pt x="1151061" y="1490133"/>
                </a:cubicBezTo>
                <a:cubicBezTo>
                  <a:pt x="1172492" y="1475846"/>
                  <a:pt x="1258217" y="2149739"/>
                  <a:pt x="1279648" y="2290233"/>
                </a:cubicBezTo>
                <a:cubicBezTo>
                  <a:pt x="1301079" y="2430727"/>
                  <a:pt x="1272504" y="2323570"/>
                  <a:pt x="1279648" y="2333095"/>
                </a:cubicBezTo>
                <a:cubicBezTo>
                  <a:pt x="1286792" y="2342620"/>
                  <a:pt x="1327273" y="2318808"/>
                  <a:pt x="1322511" y="2347383"/>
                </a:cubicBezTo>
                <a:cubicBezTo>
                  <a:pt x="1317749" y="2375958"/>
                  <a:pt x="1258217" y="2461683"/>
                  <a:pt x="1251073" y="2504545"/>
                </a:cubicBezTo>
                <a:cubicBezTo>
                  <a:pt x="1243929" y="2547407"/>
                  <a:pt x="1260598" y="2578364"/>
                  <a:pt x="1279648" y="2604558"/>
                </a:cubicBezTo>
                <a:cubicBezTo>
                  <a:pt x="1298698" y="2630752"/>
                  <a:pt x="1329654" y="2668852"/>
                  <a:pt x="1365373" y="2661708"/>
                </a:cubicBezTo>
                <a:cubicBezTo>
                  <a:pt x="1401092" y="2654564"/>
                  <a:pt x="1477292" y="2595032"/>
                  <a:pt x="1493961" y="2561695"/>
                </a:cubicBezTo>
                <a:cubicBezTo>
                  <a:pt x="1510630" y="2528358"/>
                  <a:pt x="1470149" y="2499783"/>
                  <a:pt x="1465386" y="2461683"/>
                </a:cubicBezTo>
                <a:cubicBezTo>
                  <a:pt x="1460624" y="2423583"/>
                  <a:pt x="1465386" y="2333095"/>
                  <a:pt x="1465386" y="2333095"/>
                </a:cubicBezTo>
                <a:cubicBezTo>
                  <a:pt x="1465386" y="2309283"/>
                  <a:pt x="1460624" y="2321189"/>
                  <a:pt x="1465386" y="2318808"/>
                </a:cubicBezTo>
                <a:cubicBezTo>
                  <a:pt x="1470148" y="2316427"/>
                  <a:pt x="1508248" y="2461683"/>
                  <a:pt x="1493961" y="2318808"/>
                </a:cubicBezTo>
                <a:cubicBezTo>
                  <a:pt x="1479674" y="2175933"/>
                  <a:pt x="1422523" y="1678252"/>
                  <a:pt x="1379661" y="1461558"/>
                </a:cubicBezTo>
                <a:cubicBezTo>
                  <a:pt x="1336799" y="1244864"/>
                  <a:pt x="1296317" y="1104370"/>
                  <a:pt x="1236786" y="1018645"/>
                </a:cubicBezTo>
                <a:cubicBezTo>
                  <a:pt x="1177255" y="932920"/>
                  <a:pt x="1091529" y="963877"/>
                  <a:pt x="1022473" y="947208"/>
                </a:cubicBezTo>
                <a:cubicBezTo>
                  <a:pt x="953417" y="930539"/>
                  <a:pt x="858167" y="942445"/>
                  <a:pt x="822448" y="918633"/>
                </a:cubicBezTo>
                <a:cubicBezTo>
                  <a:pt x="786729" y="894821"/>
                  <a:pt x="796255" y="837670"/>
                  <a:pt x="808161" y="804333"/>
                </a:cubicBezTo>
                <a:cubicBezTo>
                  <a:pt x="820067" y="770996"/>
                  <a:pt x="874836" y="747183"/>
                  <a:pt x="893886" y="718608"/>
                </a:cubicBezTo>
                <a:cubicBezTo>
                  <a:pt x="912936" y="690033"/>
                  <a:pt x="905792" y="654314"/>
                  <a:pt x="922461" y="632883"/>
                </a:cubicBezTo>
                <a:cubicBezTo>
                  <a:pt x="939130" y="611452"/>
                  <a:pt x="977229" y="606689"/>
                  <a:pt x="993898" y="590020"/>
                </a:cubicBezTo>
                <a:cubicBezTo>
                  <a:pt x="1010567" y="573351"/>
                  <a:pt x="1022473" y="551920"/>
                  <a:pt x="1022473" y="532870"/>
                </a:cubicBezTo>
                <a:cubicBezTo>
                  <a:pt x="1022473" y="513820"/>
                  <a:pt x="981992" y="497151"/>
                  <a:pt x="993898" y="475720"/>
                </a:cubicBezTo>
                <a:cubicBezTo>
                  <a:pt x="1005804" y="454289"/>
                  <a:pt x="1072480" y="435239"/>
                  <a:pt x="1093911" y="404283"/>
                </a:cubicBezTo>
                <a:cubicBezTo>
                  <a:pt x="1115342" y="373327"/>
                  <a:pt x="1127248" y="309033"/>
                  <a:pt x="1122486" y="289983"/>
                </a:cubicBezTo>
                <a:cubicBezTo>
                  <a:pt x="1117724" y="270933"/>
                  <a:pt x="1055811" y="278077"/>
                  <a:pt x="1036761" y="261408"/>
                </a:cubicBezTo>
                <a:close/>
              </a:path>
            </a:pathLst>
          </a:custGeom>
          <a:solidFill>
            <a:srgbClr val="FFFFFF"/>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7841730" y="874200"/>
            <a:ext cx="925030" cy="2883413"/>
          </a:xfrm>
          <a:custGeom>
            <a:avLst/>
            <a:gdLst>
              <a:gd name="connsiteX0" fmla="*/ 845078 w 1317140"/>
              <a:gd name="connsiteY0" fmla="*/ 297375 h 4413294"/>
              <a:gd name="connsiteX1" fmla="*/ 845078 w 1317140"/>
              <a:gd name="connsiteY1" fmla="*/ 425963 h 4413294"/>
              <a:gd name="connsiteX2" fmla="*/ 887941 w 1317140"/>
              <a:gd name="connsiteY2" fmla="*/ 225938 h 4413294"/>
              <a:gd name="connsiteX3" fmla="*/ 873653 w 1317140"/>
              <a:gd name="connsiteY3" fmla="*/ 111638 h 4413294"/>
              <a:gd name="connsiteX4" fmla="*/ 645053 w 1317140"/>
              <a:gd name="connsiteY4" fmla="*/ 11625 h 4413294"/>
              <a:gd name="connsiteX5" fmla="*/ 373591 w 1317140"/>
              <a:gd name="connsiteY5" fmla="*/ 11625 h 4413294"/>
              <a:gd name="connsiteX6" fmla="*/ 245003 w 1317140"/>
              <a:gd name="connsiteY6" fmla="*/ 97350 h 4413294"/>
              <a:gd name="connsiteX7" fmla="*/ 245003 w 1317140"/>
              <a:gd name="connsiteY7" fmla="*/ 197363 h 4413294"/>
              <a:gd name="connsiteX8" fmla="*/ 259291 w 1317140"/>
              <a:gd name="connsiteY8" fmla="*/ 325950 h 4413294"/>
              <a:gd name="connsiteX9" fmla="*/ 259291 w 1317140"/>
              <a:gd name="connsiteY9" fmla="*/ 383100 h 4413294"/>
              <a:gd name="connsiteX10" fmla="*/ 187853 w 1317140"/>
              <a:gd name="connsiteY10" fmla="*/ 468825 h 4413294"/>
              <a:gd name="connsiteX11" fmla="*/ 202141 w 1317140"/>
              <a:gd name="connsiteY11" fmla="*/ 568838 h 4413294"/>
              <a:gd name="connsiteX12" fmla="*/ 273578 w 1317140"/>
              <a:gd name="connsiteY12" fmla="*/ 640275 h 4413294"/>
              <a:gd name="connsiteX13" fmla="*/ 373591 w 1317140"/>
              <a:gd name="connsiteY13" fmla="*/ 640275 h 4413294"/>
              <a:gd name="connsiteX14" fmla="*/ 459316 w 1317140"/>
              <a:gd name="connsiteY14" fmla="*/ 697425 h 4413294"/>
              <a:gd name="connsiteX15" fmla="*/ 459316 w 1317140"/>
              <a:gd name="connsiteY15" fmla="*/ 826013 h 4413294"/>
              <a:gd name="connsiteX16" fmla="*/ 159278 w 1317140"/>
              <a:gd name="connsiteY16" fmla="*/ 868875 h 4413294"/>
              <a:gd name="connsiteX17" fmla="*/ 16403 w 1317140"/>
              <a:gd name="connsiteY17" fmla="*/ 897450 h 4413294"/>
              <a:gd name="connsiteX18" fmla="*/ 2116 w 1317140"/>
              <a:gd name="connsiteY18" fmla="*/ 1011750 h 4413294"/>
              <a:gd name="connsiteX19" fmla="*/ 2116 w 1317140"/>
              <a:gd name="connsiteY19" fmla="*/ 1154625 h 4413294"/>
              <a:gd name="connsiteX20" fmla="*/ 2116 w 1317140"/>
              <a:gd name="connsiteY20" fmla="*/ 1254638 h 4413294"/>
              <a:gd name="connsiteX21" fmla="*/ 2116 w 1317140"/>
              <a:gd name="connsiteY21" fmla="*/ 1440375 h 4413294"/>
              <a:gd name="connsiteX22" fmla="*/ 30691 w 1317140"/>
              <a:gd name="connsiteY22" fmla="*/ 1611825 h 4413294"/>
              <a:gd name="connsiteX23" fmla="*/ 73553 w 1317140"/>
              <a:gd name="connsiteY23" fmla="*/ 1711838 h 4413294"/>
              <a:gd name="connsiteX24" fmla="*/ 102128 w 1317140"/>
              <a:gd name="connsiteY24" fmla="*/ 1768988 h 4413294"/>
              <a:gd name="connsiteX25" fmla="*/ 73553 w 1317140"/>
              <a:gd name="connsiteY25" fmla="*/ 1940438 h 4413294"/>
              <a:gd name="connsiteX26" fmla="*/ 87841 w 1317140"/>
              <a:gd name="connsiteY26" fmla="*/ 2283338 h 4413294"/>
              <a:gd name="connsiteX27" fmla="*/ 173566 w 1317140"/>
              <a:gd name="connsiteY27" fmla="*/ 2311913 h 4413294"/>
              <a:gd name="connsiteX28" fmla="*/ 202141 w 1317140"/>
              <a:gd name="connsiteY28" fmla="*/ 2969138 h 4413294"/>
              <a:gd name="connsiteX29" fmla="*/ 273578 w 1317140"/>
              <a:gd name="connsiteY29" fmla="*/ 2969138 h 4413294"/>
              <a:gd name="connsiteX30" fmla="*/ 273578 w 1317140"/>
              <a:gd name="connsiteY30" fmla="*/ 4097850 h 4413294"/>
              <a:gd name="connsiteX31" fmla="*/ 202141 w 1317140"/>
              <a:gd name="connsiteY31" fmla="*/ 4169288 h 4413294"/>
              <a:gd name="connsiteX32" fmla="*/ 202141 w 1317140"/>
              <a:gd name="connsiteY32" fmla="*/ 4269300 h 4413294"/>
              <a:gd name="connsiteX33" fmla="*/ 202141 w 1317140"/>
              <a:gd name="connsiteY33" fmla="*/ 4355025 h 4413294"/>
              <a:gd name="connsiteX34" fmla="*/ 245003 w 1317140"/>
              <a:gd name="connsiteY34" fmla="*/ 4355025 h 4413294"/>
              <a:gd name="connsiteX35" fmla="*/ 259291 w 1317140"/>
              <a:gd name="connsiteY35" fmla="*/ 4269300 h 4413294"/>
              <a:gd name="connsiteX36" fmla="*/ 416453 w 1317140"/>
              <a:gd name="connsiteY36" fmla="*/ 4369313 h 4413294"/>
              <a:gd name="connsiteX37" fmla="*/ 602191 w 1317140"/>
              <a:gd name="connsiteY37" fmla="*/ 4369313 h 4413294"/>
              <a:gd name="connsiteX38" fmla="*/ 616478 w 1317140"/>
              <a:gd name="connsiteY38" fmla="*/ 4326450 h 4413294"/>
              <a:gd name="connsiteX39" fmla="*/ 387878 w 1317140"/>
              <a:gd name="connsiteY39" fmla="*/ 4155000 h 4413294"/>
              <a:gd name="connsiteX40" fmla="*/ 416453 w 1317140"/>
              <a:gd name="connsiteY40" fmla="*/ 2983425 h 4413294"/>
              <a:gd name="connsiteX41" fmla="*/ 430741 w 1317140"/>
              <a:gd name="connsiteY41" fmla="*/ 3012000 h 4413294"/>
              <a:gd name="connsiteX42" fmla="*/ 573616 w 1317140"/>
              <a:gd name="connsiteY42" fmla="*/ 2954850 h 4413294"/>
              <a:gd name="connsiteX43" fmla="*/ 616478 w 1317140"/>
              <a:gd name="connsiteY43" fmla="*/ 2969138 h 4413294"/>
              <a:gd name="connsiteX44" fmla="*/ 616478 w 1317140"/>
              <a:gd name="connsiteY44" fmla="*/ 4112138 h 4413294"/>
              <a:gd name="connsiteX45" fmla="*/ 559328 w 1317140"/>
              <a:gd name="connsiteY45" fmla="*/ 4226438 h 4413294"/>
              <a:gd name="connsiteX46" fmla="*/ 559328 w 1317140"/>
              <a:gd name="connsiteY46" fmla="*/ 4169288 h 4413294"/>
              <a:gd name="connsiteX47" fmla="*/ 802216 w 1317140"/>
              <a:gd name="connsiteY47" fmla="*/ 4383600 h 4413294"/>
              <a:gd name="connsiteX48" fmla="*/ 959378 w 1317140"/>
              <a:gd name="connsiteY48" fmla="*/ 4397888 h 4413294"/>
              <a:gd name="connsiteX49" fmla="*/ 1059391 w 1317140"/>
              <a:gd name="connsiteY49" fmla="*/ 4255013 h 4413294"/>
              <a:gd name="connsiteX50" fmla="*/ 787928 w 1317140"/>
              <a:gd name="connsiteY50" fmla="*/ 4155000 h 4413294"/>
              <a:gd name="connsiteX51" fmla="*/ 773641 w 1317140"/>
              <a:gd name="connsiteY51" fmla="*/ 2983425 h 4413294"/>
              <a:gd name="connsiteX52" fmla="*/ 873653 w 1317140"/>
              <a:gd name="connsiteY52" fmla="*/ 2983425 h 4413294"/>
              <a:gd name="connsiteX53" fmla="*/ 916516 w 1317140"/>
              <a:gd name="connsiteY53" fmla="*/ 2269050 h 4413294"/>
              <a:gd name="connsiteX54" fmla="*/ 1002241 w 1317140"/>
              <a:gd name="connsiteY54" fmla="*/ 2269050 h 4413294"/>
              <a:gd name="connsiteX55" fmla="*/ 973666 w 1317140"/>
              <a:gd name="connsiteY55" fmla="*/ 1926150 h 4413294"/>
              <a:gd name="connsiteX56" fmla="*/ 987953 w 1317140"/>
              <a:gd name="connsiteY56" fmla="*/ 1783275 h 4413294"/>
              <a:gd name="connsiteX57" fmla="*/ 1159403 w 1317140"/>
              <a:gd name="connsiteY57" fmla="*/ 1740413 h 4413294"/>
              <a:gd name="connsiteX58" fmla="*/ 1273703 w 1317140"/>
              <a:gd name="connsiteY58" fmla="*/ 1568963 h 4413294"/>
              <a:gd name="connsiteX59" fmla="*/ 1287991 w 1317140"/>
              <a:gd name="connsiteY59" fmla="*/ 1411800 h 4413294"/>
              <a:gd name="connsiteX60" fmla="*/ 1316566 w 1317140"/>
              <a:gd name="connsiteY60" fmla="*/ 1297500 h 4413294"/>
              <a:gd name="connsiteX61" fmla="*/ 1259416 w 1317140"/>
              <a:gd name="connsiteY61" fmla="*/ 1268925 h 4413294"/>
              <a:gd name="connsiteX62" fmla="*/ 1302278 w 1317140"/>
              <a:gd name="connsiteY62" fmla="*/ 1111763 h 4413294"/>
              <a:gd name="connsiteX63" fmla="*/ 1259416 w 1317140"/>
              <a:gd name="connsiteY63" fmla="*/ 1068900 h 4413294"/>
              <a:gd name="connsiteX64" fmla="*/ 1187978 w 1317140"/>
              <a:gd name="connsiteY64" fmla="*/ 1111763 h 4413294"/>
              <a:gd name="connsiteX65" fmla="*/ 1159403 w 1317140"/>
              <a:gd name="connsiteY65" fmla="*/ 1154625 h 4413294"/>
              <a:gd name="connsiteX66" fmla="*/ 1202266 w 1317140"/>
              <a:gd name="connsiteY66" fmla="*/ 1226063 h 4413294"/>
              <a:gd name="connsiteX67" fmla="*/ 1187978 w 1317140"/>
              <a:gd name="connsiteY67" fmla="*/ 1340363 h 4413294"/>
              <a:gd name="connsiteX68" fmla="*/ 1102253 w 1317140"/>
              <a:gd name="connsiteY68" fmla="*/ 1526100 h 4413294"/>
              <a:gd name="connsiteX69" fmla="*/ 1016528 w 1317140"/>
              <a:gd name="connsiteY69" fmla="*/ 1597538 h 4413294"/>
              <a:gd name="connsiteX70" fmla="*/ 930803 w 1317140"/>
              <a:gd name="connsiteY70" fmla="*/ 1240350 h 4413294"/>
              <a:gd name="connsiteX71" fmla="*/ 973666 w 1317140"/>
              <a:gd name="connsiteY71" fmla="*/ 1026038 h 4413294"/>
              <a:gd name="connsiteX72" fmla="*/ 973666 w 1317140"/>
              <a:gd name="connsiteY72" fmla="*/ 911738 h 4413294"/>
              <a:gd name="connsiteX73" fmla="*/ 902228 w 1317140"/>
              <a:gd name="connsiteY73" fmla="*/ 854588 h 4413294"/>
              <a:gd name="connsiteX74" fmla="*/ 616478 w 1317140"/>
              <a:gd name="connsiteY74" fmla="*/ 826013 h 4413294"/>
              <a:gd name="connsiteX75" fmla="*/ 559328 w 1317140"/>
              <a:gd name="connsiteY75" fmla="*/ 826013 h 4413294"/>
              <a:gd name="connsiteX76" fmla="*/ 587903 w 1317140"/>
              <a:gd name="connsiteY76" fmla="*/ 740288 h 4413294"/>
              <a:gd name="connsiteX77" fmla="*/ 673628 w 1317140"/>
              <a:gd name="connsiteY77" fmla="*/ 740288 h 4413294"/>
              <a:gd name="connsiteX78" fmla="*/ 787928 w 1317140"/>
              <a:gd name="connsiteY78" fmla="*/ 654563 h 4413294"/>
              <a:gd name="connsiteX79" fmla="*/ 845078 w 1317140"/>
              <a:gd name="connsiteY79" fmla="*/ 497400 h 4413294"/>
              <a:gd name="connsiteX80" fmla="*/ 859366 w 1317140"/>
              <a:gd name="connsiteY80" fmla="*/ 383100 h 4413294"/>
              <a:gd name="connsiteX81" fmla="*/ 845078 w 1317140"/>
              <a:gd name="connsiteY81" fmla="*/ 297375 h 441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17140" h="4413294">
                <a:moveTo>
                  <a:pt x="845078" y="297375"/>
                </a:moveTo>
                <a:cubicBezTo>
                  <a:pt x="842697" y="304519"/>
                  <a:pt x="837934" y="437869"/>
                  <a:pt x="845078" y="425963"/>
                </a:cubicBezTo>
                <a:cubicBezTo>
                  <a:pt x="852222" y="414057"/>
                  <a:pt x="883179" y="278325"/>
                  <a:pt x="887941" y="225938"/>
                </a:cubicBezTo>
                <a:cubicBezTo>
                  <a:pt x="892703" y="173551"/>
                  <a:pt x="914134" y="147357"/>
                  <a:pt x="873653" y="111638"/>
                </a:cubicBezTo>
                <a:cubicBezTo>
                  <a:pt x="833172" y="75919"/>
                  <a:pt x="728397" y="28294"/>
                  <a:pt x="645053" y="11625"/>
                </a:cubicBezTo>
                <a:cubicBezTo>
                  <a:pt x="561709" y="-5044"/>
                  <a:pt x="440266" y="-2662"/>
                  <a:pt x="373591" y="11625"/>
                </a:cubicBezTo>
                <a:cubicBezTo>
                  <a:pt x="306916" y="25912"/>
                  <a:pt x="266434" y="66394"/>
                  <a:pt x="245003" y="97350"/>
                </a:cubicBezTo>
                <a:cubicBezTo>
                  <a:pt x="223572" y="128306"/>
                  <a:pt x="242622" y="159263"/>
                  <a:pt x="245003" y="197363"/>
                </a:cubicBezTo>
                <a:cubicBezTo>
                  <a:pt x="247384" y="235463"/>
                  <a:pt x="256910" y="294994"/>
                  <a:pt x="259291" y="325950"/>
                </a:cubicBezTo>
                <a:cubicBezTo>
                  <a:pt x="261672" y="356906"/>
                  <a:pt x="271197" y="359288"/>
                  <a:pt x="259291" y="383100"/>
                </a:cubicBezTo>
                <a:cubicBezTo>
                  <a:pt x="247385" y="406912"/>
                  <a:pt x="197378" y="437869"/>
                  <a:pt x="187853" y="468825"/>
                </a:cubicBezTo>
                <a:cubicBezTo>
                  <a:pt x="178328" y="499781"/>
                  <a:pt x="187854" y="540263"/>
                  <a:pt x="202141" y="568838"/>
                </a:cubicBezTo>
                <a:cubicBezTo>
                  <a:pt x="216428" y="597413"/>
                  <a:pt x="245003" y="628369"/>
                  <a:pt x="273578" y="640275"/>
                </a:cubicBezTo>
                <a:cubicBezTo>
                  <a:pt x="302153" y="652181"/>
                  <a:pt x="342635" y="630750"/>
                  <a:pt x="373591" y="640275"/>
                </a:cubicBezTo>
                <a:cubicBezTo>
                  <a:pt x="404547" y="649800"/>
                  <a:pt x="445028" y="666469"/>
                  <a:pt x="459316" y="697425"/>
                </a:cubicBezTo>
                <a:cubicBezTo>
                  <a:pt x="473603" y="728381"/>
                  <a:pt x="509322" y="797438"/>
                  <a:pt x="459316" y="826013"/>
                </a:cubicBezTo>
                <a:cubicBezTo>
                  <a:pt x="409310" y="854588"/>
                  <a:pt x="233097" y="856969"/>
                  <a:pt x="159278" y="868875"/>
                </a:cubicBezTo>
                <a:cubicBezTo>
                  <a:pt x="85459" y="880781"/>
                  <a:pt x="42597" y="873638"/>
                  <a:pt x="16403" y="897450"/>
                </a:cubicBezTo>
                <a:cubicBezTo>
                  <a:pt x="-9791" y="921262"/>
                  <a:pt x="4497" y="968888"/>
                  <a:pt x="2116" y="1011750"/>
                </a:cubicBezTo>
                <a:cubicBezTo>
                  <a:pt x="-265" y="1054613"/>
                  <a:pt x="2116" y="1154625"/>
                  <a:pt x="2116" y="1154625"/>
                </a:cubicBezTo>
                <a:lnTo>
                  <a:pt x="2116" y="1254638"/>
                </a:lnTo>
                <a:cubicBezTo>
                  <a:pt x="2116" y="1302263"/>
                  <a:pt x="-2646" y="1380844"/>
                  <a:pt x="2116" y="1440375"/>
                </a:cubicBezTo>
                <a:cubicBezTo>
                  <a:pt x="6878" y="1499906"/>
                  <a:pt x="18785" y="1566581"/>
                  <a:pt x="30691" y="1611825"/>
                </a:cubicBezTo>
                <a:cubicBezTo>
                  <a:pt x="42597" y="1657069"/>
                  <a:pt x="61647" y="1685644"/>
                  <a:pt x="73553" y="1711838"/>
                </a:cubicBezTo>
                <a:cubicBezTo>
                  <a:pt x="85459" y="1738032"/>
                  <a:pt x="102128" y="1730888"/>
                  <a:pt x="102128" y="1768988"/>
                </a:cubicBezTo>
                <a:cubicBezTo>
                  <a:pt x="102128" y="1807088"/>
                  <a:pt x="75934" y="1854713"/>
                  <a:pt x="73553" y="1940438"/>
                </a:cubicBezTo>
                <a:cubicBezTo>
                  <a:pt x="71172" y="2026163"/>
                  <a:pt x="71172" y="2221426"/>
                  <a:pt x="87841" y="2283338"/>
                </a:cubicBezTo>
                <a:cubicBezTo>
                  <a:pt x="104510" y="2345250"/>
                  <a:pt x="154516" y="2197613"/>
                  <a:pt x="173566" y="2311913"/>
                </a:cubicBezTo>
                <a:cubicBezTo>
                  <a:pt x="192616" y="2426213"/>
                  <a:pt x="185472" y="2859601"/>
                  <a:pt x="202141" y="2969138"/>
                </a:cubicBezTo>
                <a:cubicBezTo>
                  <a:pt x="218810" y="3078675"/>
                  <a:pt x="261672" y="2781019"/>
                  <a:pt x="273578" y="2969138"/>
                </a:cubicBezTo>
                <a:cubicBezTo>
                  <a:pt x="285484" y="3157257"/>
                  <a:pt x="285484" y="3897825"/>
                  <a:pt x="273578" y="4097850"/>
                </a:cubicBezTo>
                <a:cubicBezTo>
                  <a:pt x="261672" y="4297875"/>
                  <a:pt x="214047" y="4140713"/>
                  <a:pt x="202141" y="4169288"/>
                </a:cubicBezTo>
                <a:cubicBezTo>
                  <a:pt x="190235" y="4197863"/>
                  <a:pt x="202141" y="4269300"/>
                  <a:pt x="202141" y="4269300"/>
                </a:cubicBezTo>
                <a:cubicBezTo>
                  <a:pt x="202141" y="4300256"/>
                  <a:pt x="194997" y="4340738"/>
                  <a:pt x="202141" y="4355025"/>
                </a:cubicBezTo>
                <a:cubicBezTo>
                  <a:pt x="209285" y="4369312"/>
                  <a:pt x="235478" y="4369312"/>
                  <a:pt x="245003" y="4355025"/>
                </a:cubicBezTo>
                <a:cubicBezTo>
                  <a:pt x="254528" y="4340738"/>
                  <a:pt x="230716" y="4266919"/>
                  <a:pt x="259291" y="4269300"/>
                </a:cubicBezTo>
                <a:cubicBezTo>
                  <a:pt x="287866" y="4271681"/>
                  <a:pt x="359303" y="4352644"/>
                  <a:pt x="416453" y="4369313"/>
                </a:cubicBezTo>
                <a:cubicBezTo>
                  <a:pt x="473603" y="4385982"/>
                  <a:pt x="568854" y="4376457"/>
                  <a:pt x="602191" y="4369313"/>
                </a:cubicBezTo>
                <a:cubicBezTo>
                  <a:pt x="635528" y="4362169"/>
                  <a:pt x="652197" y="4362169"/>
                  <a:pt x="616478" y="4326450"/>
                </a:cubicBezTo>
                <a:cubicBezTo>
                  <a:pt x="580759" y="4290731"/>
                  <a:pt x="421215" y="4378837"/>
                  <a:pt x="387878" y="4155000"/>
                </a:cubicBezTo>
                <a:cubicBezTo>
                  <a:pt x="354541" y="3931163"/>
                  <a:pt x="409309" y="3173925"/>
                  <a:pt x="416453" y="2983425"/>
                </a:cubicBezTo>
                <a:cubicBezTo>
                  <a:pt x="423597" y="2792925"/>
                  <a:pt x="404547" y="3016762"/>
                  <a:pt x="430741" y="3012000"/>
                </a:cubicBezTo>
                <a:cubicBezTo>
                  <a:pt x="456935" y="3007238"/>
                  <a:pt x="542660" y="2961994"/>
                  <a:pt x="573616" y="2954850"/>
                </a:cubicBezTo>
                <a:cubicBezTo>
                  <a:pt x="604572" y="2947706"/>
                  <a:pt x="609334" y="2776257"/>
                  <a:pt x="616478" y="2969138"/>
                </a:cubicBezTo>
                <a:cubicBezTo>
                  <a:pt x="623622" y="3162019"/>
                  <a:pt x="626003" y="3902588"/>
                  <a:pt x="616478" y="4112138"/>
                </a:cubicBezTo>
                <a:cubicBezTo>
                  <a:pt x="606953" y="4321688"/>
                  <a:pt x="568853" y="4216913"/>
                  <a:pt x="559328" y="4226438"/>
                </a:cubicBezTo>
                <a:cubicBezTo>
                  <a:pt x="549803" y="4235963"/>
                  <a:pt x="518847" y="4143094"/>
                  <a:pt x="559328" y="4169288"/>
                </a:cubicBezTo>
                <a:cubicBezTo>
                  <a:pt x="599809" y="4195482"/>
                  <a:pt x="735541" y="4345500"/>
                  <a:pt x="802216" y="4383600"/>
                </a:cubicBezTo>
                <a:cubicBezTo>
                  <a:pt x="868891" y="4421700"/>
                  <a:pt x="916516" y="4419319"/>
                  <a:pt x="959378" y="4397888"/>
                </a:cubicBezTo>
                <a:cubicBezTo>
                  <a:pt x="1002241" y="4376457"/>
                  <a:pt x="1087966" y="4295494"/>
                  <a:pt x="1059391" y="4255013"/>
                </a:cubicBezTo>
                <a:cubicBezTo>
                  <a:pt x="1030816" y="4214532"/>
                  <a:pt x="835553" y="4366931"/>
                  <a:pt x="787928" y="4155000"/>
                </a:cubicBezTo>
                <a:cubicBezTo>
                  <a:pt x="740303" y="3943069"/>
                  <a:pt x="759353" y="3178688"/>
                  <a:pt x="773641" y="2983425"/>
                </a:cubicBezTo>
                <a:cubicBezTo>
                  <a:pt x="787928" y="2788163"/>
                  <a:pt x="849841" y="3102487"/>
                  <a:pt x="873653" y="2983425"/>
                </a:cubicBezTo>
                <a:cubicBezTo>
                  <a:pt x="897465" y="2864363"/>
                  <a:pt x="895085" y="2388112"/>
                  <a:pt x="916516" y="2269050"/>
                </a:cubicBezTo>
                <a:cubicBezTo>
                  <a:pt x="937947" y="2149988"/>
                  <a:pt x="992716" y="2326200"/>
                  <a:pt x="1002241" y="2269050"/>
                </a:cubicBezTo>
                <a:cubicBezTo>
                  <a:pt x="1011766" y="2211900"/>
                  <a:pt x="976047" y="2007112"/>
                  <a:pt x="973666" y="1926150"/>
                </a:cubicBezTo>
                <a:cubicBezTo>
                  <a:pt x="971285" y="1845188"/>
                  <a:pt x="956997" y="1814231"/>
                  <a:pt x="987953" y="1783275"/>
                </a:cubicBezTo>
                <a:cubicBezTo>
                  <a:pt x="1018909" y="1752319"/>
                  <a:pt x="1111778" y="1776132"/>
                  <a:pt x="1159403" y="1740413"/>
                </a:cubicBezTo>
                <a:cubicBezTo>
                  <a:pt x="1207028" y="1704694"/>
                  <a:pt x="1252272" y="1623732"/>
                  <a:pt x="1273703" y="1568963"/>
                </a:cubicBezTo>
                <a:cubicBezTo>
                  <a:pt x="1295134" y="1514194"/>
                  <a:pt x="1280847" y="1457044"/>
                  <a:pt x="1287991" y="1411800"/>
                </a:cubicBezTo>
                <a:cubicBezTo>
                  <a:pt x="1295135" y="1366556"/>
                  <a:pt x="1321328" y="1321312"/>
                  <a:pt x="1316566" y="1297500"/>
                </a:cubicBezTo>
                <a:cubicBezTo>
                  <a:pt x="1311804" y="1273688"/>
                  <a:pt x="1261797" y="1299881"/>
                  <a:pt x="1259416" y="1268925"/>
                </a:cubicBezTo>
                <a:cubicBezTo>
                  <a:pt x="1257035" y="1237969"/>
                  <a:pt x="1302278" y="1145100"/>
                  <a:pt x="1302278" y="1111763"/>
                </a:cubicBezTo>
                <a:cubicBezTo>
                  <a:pt x="1302278" y="1078426"/>
                  <a:pt x="1278466" y="1068900"/>
                  <a:pt x="1259416" y="1068900"/>
                </a:cubicBezTo>
                <a:cubicBezTo>
                  <a:pt x="1240366" y="1068900"/>
                  <a:pt x="1204647" y="1097476"/>
                  <a:pt x="1187978" y="1111763"/>
                </a:cubicBezTo>
                <a:cubicBezTo>
                  <a:pt x="1171309" y="1126050"/>
                  <a:pt x="1157022" y="1135575"/>
                  <a:pt x="1159403" y="1154625"/>
                </a:cubicBezTo>
                <a:cubicBezTo>
                  <a:pt x="1161784" y="1173675"/>
                  <a:pt x="1197503" y="1195107"/>
                  <a:pt x="1202266" y="1226063"/>
                </a:cubicBezTo>
                <a:cubicBezTo>
                  <a:pt x="1207029" y="1257019"/>
                  <a:pt x="1204647" y="1290357"/>
                  <a:pt x="1187978" y="1340363"/>
                </a:cubicBezTo>
                <a:cubicBezTo>
                  <a:pt x="1171309" y="1390369"/>
                  <a:pt x="1130828" y="1483238"/>
                  <a:pt x="1102253" y="1526100"/>
                </a:cubicBezTo>
                <a:cubicBezTo>
                  <a:pt x="1073678" y="1568962"/>
                  <a:pt x="1045103" y="1645163"/>
                  <a:pt x="1016528" y="1597538"/>
                </a:cubicBezTo>
                <a:cubicBezTo>
                  <a:pt x="987953" y="1549913"/>
                  <a:pt x="937947" y="1335600"/>
                  <a:pt x="930803" y="1240350"/>
                </a:cubicBezTo>
                <a:cubicBezTo>
                  <a:pt x="923659" y="1145100"/>
                  <a:pt x="966522" y="1080807"/>
                  <a:pt x="973666" y="1026038"/>
                </a:cubicBezTo>
                <a:cubicBezTo>
                  <a:pt x="980810" y="971269"/>
                  <a:pt x="985572" y="940313"/>
                  <a:pt x="973666" y="911738"/>
                </a:cubicBezTo>
                <a:cubicBezTo>
                  <a:pt x="961760" y="883163"/>
                  <a:pt x="961759" y="868875"/>
                  <a:pt x="902228" y="854588"/>
                </a:cubicBezTo>
                <a:cubicBezTo>
                  <a:pt x="842697" y="840301"/>
                  <a:pt x="673628" y="830776"/>
                  <a:pt x="616478" y="826013"/>
                </a:cubicBezTo>
                <a:cubicBezTo>
                  <a:pt x="559328" y="821251"/>
                  <a:pt x="564091" y="840301"/>
                  <a:pt x="559328" y="826013"/>
                </a:cubicBezTo>
                <a:cubicBezTo>
                  <a:pt x="554565" y="811725"/>
                  <a:pt x="568853" y="754576"/>
                  <a:pt x="587903" y="740288"/>
                </a:cubicBezTo>
                <a:cubicBezTo>
                  <a:pt x="606953" y="726001"/>
                  <a:pt x="640291" y="754575"/>
                  <a:pt x="673628" y="740288"/>
                </a:cubicBezTo>
                <a:cubicBezTo>
                  <a:pt x="706965" y="726001"/>
                  <a:pt x="759353" y="695044"/>
                  <a:pt x="787928" y="654563"/>
                </a:cubicBezTo>
                <a:cubicBezTo>
                  <a:pt x="816503" y="614082"/>
                  <a:pt x="833172" y="542644"/>
                  <a:pt x="845078" y="497400"/>
                </a:cubicBezTo>
                <a:cubicBezTo>
                  <a:pt x="856984" y="452156"/>
                  <a:pt x="856985" y="414056"/>
                  <a:pt x="859366" y="383100"/>
                </a:cubicBezTo>
                <a:cubicBezTo>
                  <a:pt x="861747" y="352144"/>
                  <a:pt x="847459" y="290231"/>
                  <a:pt x="845078" y="297375"/>
                </a:cubicBezTo>
                <a:close/>
              </a:path>
            </a:pathLst>
          </a:custGeom>
          <a:solidFill>
            <a:srgbClr val="FFFFFF"/>
          </a:solidFill>
          <a:ln w="28575">
            <a:solidFill>
              <a:schemeClr val="accent6">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Callout 23"/>
          <p:cNvSpPr/>
          <p:nvPr/>
        </p:nvSpPr>
        <p:spPr>
          <a:xfrm>
            <a:off x="8509584" y="414337"/>
            <a:ext cx="905885" cy="611387"/>
          </a:xfrm>
          <a:prstGeom prst="wedgeEllipseCallout">
            <a:avLst>
              <a:gd name="adj1" fmla="val -35028"/>
              <a:gd name="adj2" fmla="val 60163"/>
            </a:avLst>
          </a:prstGeom>
          <a:solidFill>
            <a:srgbClr val="FFFFFF"/>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i="1" dirty="0">
              <a:solidFill>
                <a:schemeClr val="accent6">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cxnSp>
        <p:nvCxnSpPr>
          <p:cNvPr id="25" name="Straight Connector 24"/>
          <p:cNvCxnSpPr/>
          <p:nvPr/>
        </p:nvCxnSpPr>
        <p:spPr>
          <a:xfrm>
            <a:off x="6096000" y="3750917"/>
            <a:ext cx="59197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695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Box 2"/>
          <p:cNvSpPr txBox="1"/>
          <p:nvPr/>
        </p:nvSpPr>
        <p:spPr>
          <a:xfrm>
            <a:off x="560451" y="697265"/>
            <a:ext cx="5029204" cy="584775"/>
          </a:xfrm>
          <a:prstGeom prst="rect">
            <a:avLst/>
          </a:prstGeom>
          <a:noFill/>
        </p:spPr>
        <p:txBody>
          <a:bodyPr wrap="square" rtlCol="0">
            <a:spAutoFit/>
          </a:bodyPr>
          <a:lstStyle/>
          <a:p>
            <a:r>
              <a:rPr lang="en-US" sz="3200" dirty="0"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Question #1</a:t>
            </a:r>
            <a:endParaRPr lang="en-US" sz="3200"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extBox 3"/>
          <p:cNvSpPr txBox="1"/>
          <p:nvPr/>
        </p:nvSpPr>
        <p:spPr>
          <a:xfrm>
            <a:off x="560451" y="1524929"/>
            <a:ext cx="5535549" cy="1200329"/>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Freeform 16"/>
          <p:cNvSpPr/>
          <p:nvPr/>
        </p:nvSpPr>
        <p:spPr>
          <a:xfrm>
            <a:off x="8177211" y="4343400"/>
            <a:ext cx="3959352" cy="2514600"/>
          </a:xfrm>
          <a:custGeom>
            <a:avLst/>
            <a:gdLst>
              <a:gd name="connsiteX0" fmla="*/ 0 w 3959352"/>
              <a:gd name="connsiteY0" fmla="*/ 0 h 2514600"/>
              <a:gd name="connsiteX1" fmla="*/ 1813997 w 3959352"/>
              <a:gd name="connsiteY1" fmla="*/ 0 h 2514600"/>
              <a:gd name="connsiteX2" fmla="*/ 1965387 w 3959352"/>
              <a:gd name="connsiteY2" fmla="*/ 271459 h 2514600"/>
              <a:gd name="connsiteX3" fmla="*/ 2116778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813997" y="0"/>
                </a:lnTo>
                <a:lnTo>
                  <a:pt x="1965387" y="271459"/>
                </a:lnTo>
                <a:lnTo>
                  <a:pt x="2116778"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3</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Freeform 15"/>
          <p:cNvSpPr/>
          <p:nvPr/>
        </p:nvSpPr>
        <p:spPr>
          <a:xfrm>
            <a:off x="4110037" y="4343400"/>
            <a:ext cx="3959352" cy="2514600"/>
          </a:xfrm>
          <a:custGeom>
            <a:avLst/>
            <a:gdLst>
              <a:gd name="connsiteX0" fmla="*/ 0 w 3959352"/>
              <a:gd name="connsiteY0" fmla="*/ 0 h 2514600"/>
              <a:gd name="connsiteX1" fmla="*/ 1782534 w 3959352"/>
              <a:gd name="connsiteY1" fmla="*/ 0 h 2514600"/>
              <a:gd name="connsiteX2" fmla="*/ 1933923 w 3959352"/>
              <a:gd name="connsiteY2" fmla="*/ 271458 h 2514600"/>
              <a:gd name="connsiteX3" fmla="*/ 2085313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82534" y="0"/>
                </a:lnTo>
                <a:lnTo>
                  <a:pt x="1933923" y="271458"/>
                </a:lnTo>
                <a:lnTo>
                  <a:pt x="2085313" y="0"/>
                </a:lnTo>
                <a:lnTo>
                  <a:pt x="3959352" y="0"/>
                </a:lnTo>
                <a:lnTo>
                  <a:pt x="3959352" y="2514600"/>
                </a:lnTo>
                <a:lnTo>
                  <a:pt x="0" y="2514600"/>
                </a:lnTo>
                <a:close/>
              </a:path>
            </a:pathLst>
          </a:custGeom>
          <a:solidFill>
            <a:schemeClr val="accent3"/>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Answer Option 2</a:t>
            </a:r>
            <a:endParaRPr lang="en-US"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Freeform 14"/>
          <p:cNvSpPr/>
          <p:nvPr/>
        </p:nvSpPr>
        <p:spPr>
          <a:xfrm>
            <a:off x="42863" y="4343400"/>
            <a:ext cx="3959352" cy="2514600"/>
          </a:xfrm>
          <a:custGeom>
            <a:avLst/>
            <a:gdLst>
              <a:gd name="connsiteX0" fmla="*/ 0 w 3959352"/>
              <a:gd name="connsiteY0" fmla="*/ 0 h 2514600"/>
              <a:gd name="connsiteX1" fmla="*/ 1772658 w 3959352"/>
              <a:gd name="connsiteY1" fmla="*/ 0 h 2514600"/>
              <a:gd name="connsiteX2" fmla="*/ 1924048 w 3959352"/>
              <a:gd name="connsiteY2" fmla="*/ 271459 h 2514600"/>
              <a:gd name="connsiteX3" fmla="*/ 2075439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72658" y="0"/>
                </a:lnTo>
                <a:lnTo>
                  <a:pt x="1924048" y="271459"/>
                </a:lnTo>
                <a:lnTo>
                  <a:pt x="2075439"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1</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8" name="Straight Connector 7"/>
          <p:cNvCxnSpPr/>
          <p:nvPr/>
        </p:nvCxnSpPr>
        <p:spPr>
          <a:xfrm>
            <a:off x="6096000" y="3750917"/>
            <a:ext cx="59197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200774" y="697265"/>
            <a:ext cx="5657851" cy="2928251"/>
            <a:chOff x="6200774" y="697265"/>
            <a:chExt cx="5657851" cy="2928251"/>
          </a:xfrm>
        </p:grpSpPr>
        <p:sp>
          <p:nvSpPr>
            <p:cNvPr id="5" name="Rectangle 4"/>
            <p:cNvSpPr/>
            <p:nvPr/>
          </p:nvSpPr>
          <p:spPr>
            <a:xfrm>
              <a:off x="6200774" y="697265"/>
              <a:ext cx="5657851" cy="2928251"/>
            </a:xfrm>
            <a:prstGeom prst="rect">
              <a:avLst/>
            </a:prstGeom>
            <a:solidFill>
              <a:schemeClr val="bg1"/>
            </a:solidFill>
            <a:ln>
              <a:noFill/>
            </a:ln>
            <a:effectLst>
              <a:outerShdw blurRad="63500" sx="102000" sy="102000" algn="c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200775" y="804986"/>
              <a:ext cx="5657850" cy="369332"/>
            </a:xfrm>
            <a:prstGeom prst="rect">
              <a:avLst/>
            </a:prstGeom>
            <a:noFill/>
          </p:spPr>
          <p:txBody>
            <a:bodyPr wrap="square" rtlCol="0">
              <a:spAutoFit/>
            </a:bodyPr>
            <a:lstStyle/>
            <a:p>
              <a:r>
                <a:rPr lang="en-US" b="1" dirty="0" smtClean="0">
                  <a:solidFill>
                    <a:schemeClr val="accent3">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Correct Feedback</a:t>
              </a:r>
              <a:endParaRPr lang="en-US" b="1" dirty="0">
                <a:solidFill>
                  <a:schemeClr val="accent3">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TextBox 5"/>
            <p:cNvSpPr txBox="1"/>
            <p:nvPr/>
          </p:nvSpPr>
          <p:spPr>
            <a:xfrm>
              <a:off x="6200775" y="1224887"/>
              <a:ext cx="5464974" cy="338554"/>
            </a:xfrm>
            <a:prstGeom prst="rect">
              <a:avLst/>
            </a:prstGeom>
            <a:noFill/>
          </p:spPr>
          <p:txBody>
            <a:bodyPr wrap="square" rtlCol="0">
              <a:spAutoFit/>
            </a:bodyPr>
            <a:lstStyle/>
            <a:p>
              <a:r>
                <a:rPr lang="en-US" sz="1600" dirty="0" smtClean="0">
                  <a:solidFill>
                    <a:schemeClr val="accent3">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Here’s some text that explains what they got right and why. </a:t>
              </a:r>
              <a:endParaRPr lang="en-US" sz="1600" dirty="0">
                <a:solidFill>
                  <a:schemeClr val="accent3">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custDataLst>
      <p:tags r:id="rId1"/>
    </p:custDataLst>
    <p:extLst>
      <p:ext uri="{BB962C8B-B14F-4D97-AF65-F5344CB8AC3E}">
        <p14:creationId xmlns:p14="http://schemas.microsoft.com/office/powerpoint/2010/main" val="21949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Box 2"/>
          <p:cNvSpPr txBox="1"/>
          <p:nvPr/>
        </p:nvSpPr>
        <p:spPr>
          <a:xfrm>
            <a:off x="560451" y="697265"/>
            <a:ext cx="5029204" cy="584775"/>
          </a:xfrm>
          <a:prstGeom prst="rect">
            <a:avLst/>
          </a:prstGeom>
          <a:noFill/>
        </p:spPr>
        <p:txBody>
          <a:bodyPr wrap="square" rtlCol="0">
            <a:spAutoFit/>
          </a:bodyPr>
          <a:lstStyle/>
          <a:p>
            <a:r>
              <a:rPr lang="en-US" sz="3200" dirty="0"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Question #1</a:t>
            </a:r>
            <a:endParaRPr lang="en-US" sz="3200"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extBox 3"/>
          <p:cNvSpPr txBox="1"/>
          <p:nvPr/>
        </p:nvSpPr>
        <p:spPr>
          <a:xfrm>
            <a:off x="560451" y="1524929"/>
            <a:ext cx="5535549" cy="1200329"/>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Freeform 16"/>
          <p:cNvSpPr/>
          <p:nvPr/>
        </p:nvSpPr>
        <p:spPr>
          <a:xfrm>
            <a:off x="8177211" y="4343400"/>
            <a:ext cx="3959352" cy="2514600"/>
          </a:xfrm>
          <a:custGeom>
            <a:avLst/>
            <a:gdLst>
              <a:gd name="connsiteX0" fmla="*/ 0 w 3959352"/>
              <a:gd name="connsiteY0" fmla="*/ 0 h 2514600"/>
              <a:gd name="connsiteX1" fmla="*/ 1813997 w 3959352"/>
              <a:gd name="connsiteY1" fmla="*/ 0 h 2514600"/>
              <a:gd name="connsiteX2" fmla="*/ 1965387 w 3959352"/>
              <a:gd name="connsiteY2" fmla="*/ 271459 h 2514600"/>
              <a:gd name="connsiteX3" fmla="*/ 2116778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813997" y="0"/>
                </a:lnTo>
                <a:lnTo>
                  <a:pt x="1965387" y="271459"/>
                </a:lnTo>
                <a:lnTo>
                  <a:pt x="2116778"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3</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Freeform 15"/>
          <p:cNvSpPr/>
          <p:nvPr/>
        </p:nvSpPr>
        <p:spPr>
          <a:xfrm>
            <a:off x="4110037" y="4343400"/>
            <a:ext cx="3959352" cy="2514600"/>
          </a:xfrm>
          <a:custGeom>
            <a:avLst/>
            <a:gdLst>
              <a:gd name="connsiteX0" fmla="*/ 0 w 3959352"/>
              <a:gd name="connsiteY0" fmla="*/ 0 h 2514600"/>
              <a:gd name="connsiteX1" fmla="*/ 1782534 w 3959352"/>
              <a:gd name="connsiteY1" fmla="*/ 0 h 2514600"/>
              <a:gd name="connsiteX2" fmla="*/ 1933923 w 3959352"/>
              <a:gd name="connsiteY2" fmla="*/ 271458 h 2514600"/>
              <a:gd name="connsiteX3" fmla="*/ 2085313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82534" y="0"/>
                </a:lnTo>
                <a:lnTo>
                  <a:pt x="1933923" y="271458"/>
                </a:lnTo>
                <a:lnTo>
                  <a:pt x="2085313"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2</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Freeform 14"/>
          <p:cNvSpPr/>
          <p:nvPr/>
        </p:nvSpPr>
        <p:spPr>
          <a:xfrm>
            <a:off x="42863" y="4343400"/>
            <a:ext cx="3959352" cy="2514600"/>
          </a:xfrm>
          <a:custGeom>
            <a:avLst/>
            <a:gdLst>
              <a:gd name="connsiteX0" fmla="*/ 0 w 3959352"/>
              <a:gd name="connsiteY0" fmla="*/ 0 h 2514600"/>
              <a:gd name="connsiteX1" fmla="*/ 1772658 w 3959352"/>
              <a:gd name="connsiteY1" fmla="*/ 0 h 2514600"/>
              <a:gd name="connsiteX2" fmla="*/ 1924048 w 3959352"/>
              <a:gd name="connsiteY2" fmla="*/ 271459 h 2514600"/>
              <a:gd name="connsiteX3" fmla="*/ 2075439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72658" y="0"/>
                </a:lnTo>
                <a:lnTo>
                  <a:pt x="1924048" y="271459"/>
                </a:lnTo>
                <a:lnTo>
                  <a:pt x="2075439" y="0"/>
                </a:lnTo>
                <a:lnTo>
                  <a:pt x="3959352" y="0"/>
                </a:lnTo>
                <a:lnTo>
                  <a:pt x="3959352" y="2514600"/>
                </a:lnTo>
                <a:lnTo>
                  <a:pt x="0" y="2514600"/>
                </a:lnTo>
                <a:close/>
              </a:path>
            </a:pathLst>
          </a:custGeom>
          <a:solidFill>
            <a:srgbClr val="B1879B"/>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Answer Option 1</a:t>
            </a:r>
            <a:endParaRPr lang="en-US"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8" name="Straight Connector 7"/>
          <p:cNvCxnSpPr/>
          <p:nvPr/>
        </p:nvCxnSpPr>
        <p:spPr>
          <a:xfrm>
            <a:off x="6096000" y="3750917"/>
            <a:ext cx="59197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200774" y="697265"/>
            <a:ext cx="5657851" cy="2912209"/>
            <a:chOff x="6200774" y="697265"/>
            <a:chExt cx="5657851" cy="2912209"/>
          </a:xfrm>
        </p:grpSpPr>
        <p:sp>
          <p:nvSpPr>
            <p:cNvPr id="10" name="Rectangle 9"/>
            <p:cNvSpPr/>
            <p:nvPr/>
          </p:nvSpPr>
          <p:spPr>
            <a:xfrm>
              <a:off x="6200774" y="697265"/>
              <a:ext cx="5657851" cy="2912209"/>
            </a:xfrm>
            <a:prstGeom prst="rect">
              <a:avLst/>
            </a:prstGeom>
            <a:solidFill>
              <a:schemeClr val="bg1"/>
            </a:solidFill>
            <a:ln>
              <a:noFill/>
            </a:ln>
            <a:effectLst>
              <a:outerShdw blurRad="63500" sx="102000" sy="102000" algn="c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00775" y="804986"/>
              <a:ext cx="5657850" cy="369332"/>
            </a:xfrm>
            <a:prstGeom prst="rect">
              <a:avLst/>
            </a:prstGeom>
            <a:noFill/>
          </p:spPr>
          <p:txBody>
            <a:bodyPr wrap="square" rtlCol="0">
              <a:spAutoFit/>
            </a:bodyPr>
            <a:lstStyle/>
            <a:p>
              <a:r>
                <a:rPr lang="en-US" b="1" dirty="0" smtClean="0">
                  <a:solidFill>
                    <a:srgbClr val="B1879B"/>
                  </a:solidFill>
                  <a:latin typeface="Roboto Condensed" panose="02000000000000000000" pitchFamily="2" charset="0"/>
                  <a:ea typeface="Roboto Condensed" panose="02000000000000000000" pitchFamily="2" charset="0"/>
                  <a:cs typeface="Roboto Condensed" panose="02000000000000000000" pitchFamily="2" charset="0"/>
                </a:rPr>
                <a:t>Incorrect Feedback</a:t>
              </a:r>
              <a:endParaRPr lang="en-US" b="1" dirty="0">
                <a:solidFill>
                  <a:srgbClr val="B1879B"/>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2" name="TextBox 11"/>
            <p:cNvSpPr txBox="1"/>
            <p:nvPr/>
          </p:nvSpPr>
          <p:spPr>
            <a:xfrm>
              <a:off x="6200775" y="1224887"/>
              <a:ext cx="5464974" cy="338554"/>
            </a:xfrm>
            <a:prstGeom prst="rect">
              <a:avLst/>
            </a:prstGeom>
            <a:noFill/>
          </p:spPr>
          <p:txBody>
            <a:bodyPr wrap="square" rtlCol="0">
              <a:spAutoFit/>
            </a:bodyPr>
            <a:lstStyle/>
            <a:p>
              <a:r>
                <a:rPr lang="en-US" sz="1600" dirty="0" smtClean="0">
                  <a:solidFill>
                    <a:srgbClr val="B1879B"/>
                  </a:solidFill>
                  <a:latin typeface="Roboto Condensed Light" panose="02000000000000000000" pitchFamily="2" charset="0"/>
                  <a:ea typeface="Roboto Condensed Light" panose="02000000000000000000" pitchFamily="2" charset="0"/>
                  <a:cs typeface="Roboto Condensed Light" panose="02000000000000000000" pitchFamily="2" charset="0"/>
                </a:rPr>
                <a:t>Here’s some text that explains what they got wrong and why.</a:t>
              </a:r>
              <a:endParaRPr lang="en-US" sz="1600" dirty="0">
                <a:solidFill>
                  <a:srgbClr val="B1879B"/>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custDataLst>
      <p:tags r:id="rId1"/>
    </p:custDataLst>
    <p:extLst>
      <p:ext uri="{BB962C8B-B14F-4D97-AF65-F5344CB8AC3E}">
        <p14:creationId xmlns:p14="http://schemas.microsoft.com/office/powerpoint/2010/main" val="237996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Box 2"/>
          <p:cNvSpPr txBox="1"/>
          <p:nvPr/>
        </p:nvSpPr>
        <p:spPr>
          <a:xfrm>
            <a:off x="560451" y="697265"/>
            <a:ext cx="5029204" cy="584775"/>
          </a:xfrm>
          <a:prstGeom prst="rect">
            <a:avLst/>
          </a:prstGeom>
          <a:noFill/>
        </p:spPr>
        <p:txBody>
          <a:bodyPr wrap="square" rtlCol="0">
            <a:spAutoFit/>
          </a:bodyPr>
          <a:lstStyle/>
          <a:p>
            <a:r>
              <a:rPr lang="en-US" sz="3200" dirty="0"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Question #1</a:t>
            </a:r>
            <a:endParaRPr lang="en-US" sz="3200"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extBox 3"/>
          <p:cNvSpPr txBox="1"/>
          <p:nvPr/>
        </p:nvSpPr>
        <p:spPr>
          <a:xfrm>
            <a:off x="560451" y="1524929"/>
            <a:ext cx="5535549" cy="1200329"/>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 dolor sit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enim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ad minim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veniam</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quis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nostrud</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exercitation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ullamco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laboris</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nisi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aliquip</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ex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ea</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commodo</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err="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consequat</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p:txBody>
      </p:sp>
      <p:sp>
        <p:nvSpPr>
          <p:cNvPr id="17" name="Freeform 16"/>
          <p:cNvSpPr/>
          <p:nvPr/>
        </p:nvSpPr>
        <p:spPr>
          <a:xfrm>
            <a:off x="8177211" y="4343400"/>
            <a:ext cx="3959352" cy="2514600"/>
          </a:xfrm>
          <a:custGeom>
            <a:avLst/>
            <a:gdLst>
              <a:gd name="connsiteX0" fmla="*/ 0 w 3959352"/>
              <a:gd name="connsiteY0" fmla="*/ 0 h 2514600"/>
              <a:gd name="connsiteX1" fmla="*/ 1813997 w 3959352"/>
              <a:gd name="connsiteY1" fmla="*/ 0 h 2514600"/>
              <a:gd name="connsiteX2" fmla="*/ 1965387 w 3959352"/>
              <a:gd name="connsiteY2" fmla="*/ 271459 h 2514600"/>
              <a:gd name="connsiteX3" fmla="*/ 2116778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813997" y="0"/>
                </a:lnTo>
                <a:lnTo>
                  <a:pt x="1965387" y="271459"/>
                </a:lnTo>
                <a:lnTo>
                  <a:pt x="2116778" y="0"/>
                </a:lnTo>
                <a:lnTo>
                  <a:pt x="3959352" y="0"/>
                </a:lnTo>
                <a:lnTo>
                  <a:pt x="3959352" y="2514600"/>
                </a:lnTo>
                <a:lnTo>
                  <a:pt x="0" y="2514600"/>
                </a:lnTo>
                <a:close/>
              </a:path>
            </a:pathLst>
          </a:custGeom>
          <a:solidFill>
            <a:srgbClr val="DEC05E"/>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Answer Option 3</a:t>
            </a:r>
            <a:endParaRPr lang="en-US"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Freeform 15"/>
          <p:cNvSpPr/>
          <p:nvPr/>
        </p:nvSpPr>
        <p:spPr>
          <a:xfrm>
            <a:off x="4110037" y="4343400"/>
            <a:ext cx="3959352" cy="2514600"/>
          </a:xfrm>
          <a:custGeom>
            <a:avLst/>
            <a:gdLst>
              <a:gd name="connsiteX0" fmla="*/ 0 w 3959352"/>
              <a:gd name="connsiteY0" fmla="*/ 0 h 2514600"/>
              <a:gd name="connsiteX1" fmla="*/ 1782534 w 3959352"/>
              <a:gd name="connsiteY1" fmla="*/ 0 h 2514600"/>
              <a:gd name="connsiteX2" fmla="*/ 1933923 w 3959352"/>
              <a:gd name="connsiteY2" fmla="*/ 271458 h 2514600"/>
              <a:gd name="connsiteX3" fmla="*/ 2085313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82534" y="0"/>
                </a:lnTo>
                <a:lnTo>
                  <a:pt x="1933923" y="271458"/>
                </a:lnTo>
                <a:lnTo>
                  <a:pt x="2085313"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2</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Freeform 14"/>
          <p:cNvSpPr/>
          <p:nvPr/>
        </p:nvSpPr>
        <p:spPr>
          <a:xfrm>
            <a:off x="42863" y="4343400"/>
            <a:ext cx="3959352" cy="2514600"/>
          </a:xfrm>
          <a:custGeom>
            <a:avLst/>
            <a:gdLst>
              <a:gd name="connsiteX0" fmla="*/ 0 w 3959352"/>
              <a:gd name="connsiteY0" fmla="*/ 0 h 2514600"/>
              <a:gd name="connsiteX1" fmla="*/ 1772658 w 3959352"/>
              <a:gd name="connsiteY1" fmla="*/ 0 h 2514600"/>
              <a:gd name="connsiteX2" fmla="*/ 1924048 w 3959352"/>
              <a:gd name="connsiteY2" fmla="*/ 271459 h 2514600"/>
              <a:gd name="connsiteX3" fmla="*/ 2075439 w 3959352"/>
              <a:gd name="connsiteY3" fmla="*/ 0 h 2514600"/>
              <a:gd name="connsiteX4" fmla="*/ 3959352 w 3959352"/>
              <a:gd name="connsiteY4" fmla="*/ 0 h 2514600"/>
              <a:gd name="connsiteX5" fmla="*/ 3959352 w 3959352"/>
              <a:gd name="connsiteY5" fmla="*/ 2514600 h 2514600"/>
              <a:gd name="connsiteX6" fmla="*/ 0 w 3959352"/>
              <a:gd name="connsiteY6"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2" h="2514600">
                <a:moveTo>
                  <a:pt x="0" y="0"/>
                </a:moveTo>
                <a:lnTo>
                  <a:pt x="1772658" y="0"/>
                </a:lnTo>
                <a:lnTo>
                  <a:pt x="1924048" y="271459"/>
                </a:lnTo>
                <a:lnTo>
                  <a:pt x="2075439" y="0"/>
                </a:lnTo>
                <a:lnTo>
                  <a:pt x="3959352" y="0"/>
                </a:lnTo>
                <a:lnTo>
                  <a:pt x="3959352" y="2514600"/>
                </a:lnTo>
                <a:lnTo>
                  <a:pt x="0" y="2514600"/>
                </a:lnTo>
                <a:close/>
              </a:path>
            </a:pathLst>
          </a:custGeom>
          <a:solidFill>
            <a:srgbClr val="FFFFFF"/>
          </a:solidFill>
          <a:ln>
            <a:noFill/>
          </a:ln>
          <a:effectLst>
            <a:outerShdw blurRad="50800" dist="38100" dir="16200000"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Answer Option 1</a:t>
            </a:r>
            <a:endParaRPr lang="en-US" sz="16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8" name="Straight Connector 7"/>
          <p:cNvCxnSpPr/>
          <p:nvPr/>
        </p:nvCxnSpPr>
        <p:spPr>
          <a:xfrm>
            <a:off x="6096000" y="3750917"/>
            <a:ext cx="591978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200774" y="697265"/>
            <a:ext cx="5657851" cy="2928251"/>
            <a:chOff x="6200774" y="697265"/>
            <a:chExt cx="5657851" cy="2928251"/>
          </a:xfrm>
        </p:grpSpPr>
        <p:sp>
          <p:nvSpPr>
            <p:cNvPr id="10" name="Rectangle 9"/>
            <p:cNvSpPr/>
            <p:nvPr/>
          </p:nvSpPr>
          <p:spPr>
            <a:xfrm>
              <a:off x="6200774" y="697265"/>
              <a:ext cx="5657851" cy="2928251"/>
            </a:xfrm>
            <a:prstGeom prst="rect">
              <a:avLst/>
            </a:prstGeom>
            <a:solidFill>
              <a:schemeClr val="bg1"/>
            </a:solidFill>
            <a:ln>
              <a:noFill/>
            </a:ln>
            <a:effectLst>
              <a:outerShdw blurRad="63500" sx="102000" sy="102000" algn="c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00775" y="804986"/>
              <a:ext cx="5657850" cy="369332"/>
            </a:xfrm>
            <a:prstGeom prst="rect">
              <a:avLst/>
            </a:prstGeom>
            <a:noFill/>
          </p:spPr>
          <p:txBody>
            <a:bodyPr wrap="square" rtlCol="0">
              <a:spAutoFit/>
            </a:bodyPr>
            <a:lstStyle/>
            <a:p>
              <a:r>
                <a:rPr lang="en-US" b="1" dirty="0" smtClean="0">
                  <a:solidFill>
                    <a:schemeClr val="accent4">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Neutral or Try Again Feedback</a:t>
              </a:r>
              <a:endParaRPr lang="en-US" b="1" dirty="0">
                <a:solidFill>
                  <a:schemeClr val="accent4">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2" name="TextBox 11"/>
            <p:cNvSpPr txBox="1"/>
            <p:nvPr/>
          </p:nvSpPr>
          <p:spPr>
            <a:xfrm>
              <a:off x="6200775" y="1224887"/>
              <a:ext cx="5464974" cy="584775"/>
            </a:xfrm>
            <a:prstGeom prst="rect">
              <a:avLst/>
            </a:prstGeom>
            <a:noFill/>
          </p:spPr>
          <p:txBody>
            <a:bodyPr wrap="square" rtlCol="0">
              <a:spAutoFit/>
            </a:bodyPr>
            <a:lstStyle/>
            <a:p>
              <a:r>
                <a:rPr lang="en-US" sz="1600" dirty="0" smtClean="0">
                  <a:solidFill>
                    <a:schemeClr val="accent4">
                      <a:lumMod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Here’s some text that explains what they got right and why but why this option isn’t the best choice. </a:t>
              </a:r>
              <a:endParaRPr lang="en-US" sz="1600" dirty="0">
                <a:solidFill>
                  <a:schemeClr val="accent4">
                    <a:lumMod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custDataLst>
      <p:tags r:id="rId1"/>
    </p:custDataLst>
    <p:extLst>
      <p:ext uri="{BB962C8B-B14F-4D97-AF65-F5344CB8AC3E}">
        <p14:creationId xmlns:p14="http://schemas.microsoft.com/office/powerpoint/2010/main" val="326279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84775"/>
          </a:xfrm>
          <a:prstGeom prst="rect">
            <a:avLst/>
          </a:prstGeom>
          <a:noFill/>
        </p:spPr>
        <p:txBody>
          <a:bodyPr wrap="square" rtlCol="0">
            <a:spAutoFit/>
          </a:bodyPr>
          <a:lstStyle/>
          <a:p>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323165"/>
          </a:xfrm>
          <a:prstGeom prst="rect">
            <a:avLst/>
          </a:prstGeom>
          <a:noFill/>
        </p:spPr>
        <p:txBody>
          <a:bodyPr wrap="square" rtlCol="0">
            <a:spAutoFit/>
          </a:bodyPr>
          <a:lstStyle/>
          <a:p>
            <a:pPr marL="342900" indent="-342900">
              <a:buFont typeface="Arial" panose="020B0604020202020204" pitchFamily="34" charset="0"/>
              <a:buChar char="•"/>
            </a:pPr>
            <a:r>
              <a:rPr lang="en-US" sz="1500">
                <a:solidFill>
                  <a:srgbClr val="002060"/>
                </a:solidFill>
                <a:latin typeface="Century" panose="02040604050505020304" pitchFamily="18" charset="0"/>
                <a:cs typeface="Times New Roman" panose="02020603050405020304" pitchFamily="18" charset="0"/>
              </a:rPr>
              <a:t>There are many charity organizations in </a:t>
            </a:r>
            <a:r>
              <a:rPr lang="en-US" sz="1500">
                <a:solidFill>
                  <a:srgbClr val="002060"/>
                </a:solidFill>
                <a:latin typeface="Century" panose="02040604050505020304" pitchFamily="18" charset="0"/>
                <a:cs typeface="Times New Roman" panose="02020603050405020304" pitchFamily="18" charset="0"/>
              </a:rPr>
              <a:t>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631216"/>
          </a:xfrm>
          <a:prstGeom prst="rect">
            <a:avLst/>
          </a:prstGeom>
          <a:noFill/>
        </p:spPr>
        <p:txBody>
          <a:bodyPr wrap="square" rtlCol="0">
            <a:spAutoFit/>
          </a:bodyPr>
          <a:lstStyle/>
          <a:p>
            <a:pPr marL="342900" indent="-342900">
              <a:buFont typeface="Arial" panose="020B0604020202020204" pitchFamily="34" charset="0"/>
              <a:buChar char="•"/>
            </a:pPr>
            <a:r>
              <a:rPr lang="en-US" sz="2000" smtClean="0">
                <a:latin typeface="Century" panose="02040604050505020304" pitchFamily="18" charset="0"/>
              </a:rPr>
              <a:t>But </a:t>
            </a:r>
            <a:r>
              <a:rPr lang="en-US" sz="2000">
                <a:latin typeface="Century" panose="02040604050505020304" pitchFamily="18" charset="0"/>
              </a:rPr>
              <a:t>few of them can make connections between </a:t>
            </a:r>
            <a:r>
              <a:rPr lang="en-US" sz="2000" smtClean="0">
                <a:latin typeface="Century" panose="02040604050505020304" pitchFamily="18" charset="0"/>
              </a:rPr>
              <a:t>the </a:t>
            </a:r>
            <a:r>
              <a:rPr lang="en-US" sz="2000">
                <a:latin typeface="Century" panose="02040604050505020304" pitchFamily="18" charset="0"/>
              </a:rPr>
              <a:t>charity</a:t>
            </a:r>
            <a:r>
              <a:rPr lang="en-US" sz="2000" smtClean="0">
                <a:latin typeface="Century" panose="02040604050505020304" pitchFamily="18" charset="0"/>
              </a:rPr>
              <a:t> </a:t>
            </a:r>
            <a:r>
              <a:rPr lang="en-US" sz="2000">
                <a:latin typeface="Century" panose="02040604050505020304" pitchFamily="18" charset="0"/>
              </a:rPr>
              <a:t>organizations and people who need </a:t>
            </a:r>
            <a:r>
              <a:rPr lang="en-US" sz="2000" smtClean="0">
                <a:latin typeface="Century" panose="02040604050505020304" pitchFamily="18" charset="0"/>
              </a:rPr>
              <a:t>help</a:t>
            </a:r>
            <a:r>
              <a:rPr lang="en-US" sz="2000" smtClean="0"/>
              <a:t>.</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84775"/>
          </a:xfrm>
          <a:prstGeom prst="rect">
            <a:avLst/>
          </a:prstGeom>
          <a:noFill/>
        </p:spPr>
        <p:txBody>
          <a:bodyPr wrap="square" rtlCol="0">
            <a:spAutoFit/>
          </a:bodyPr>
          <a:lstStyle/>
          <a:p>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523220"/>
          </a:xfrm>
          <a:prstGeom prst="rect">
            <a:avLst/>
          </a:prstGeom>
        </p:spPr>
        <p:txBody>
          <a:bodyPr wrap="square">
            <a:spAutoFit/>
          </a:bodyPr>
          <a:lstStyle/>
          <a:p>
            <a:pPr>
              <a:spcBef>
                <a:spcPct val="20000"/>
              </a:spcBef>
            </a:pPr>
            <a:r>
              <a:rPr lang="en-US" sz="28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Childrenofvietnam.org</a:t>
            </a:r>
            <a:endParaRPr lang="en-US" sz="28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3014751" y="2351175"/>
            <a:ext cx="4572000" cy="4047262"/>
          </a:xfrm>
          <a:prstGeom prst="rect">
            <a:avLst/>
          </a:prstGeom>
        </p:spPr>
        <p:txBody>
          <a:bodyPr>
            <a:spAutoFit/>
          </a:bodyPr>
          <a:lstStyle/>
          <a:p>
            <a:pPr lvl="0">
              <a:lnSpc>
                <a:spcPct val="115000"/>
              </a:lnSpc>
              <a:spcAft>
                <a:spcPts val="1000"/>
              </a:spcAft>
            </a:pPr>
            <a:r>
              <a:rPr lang="en-US" sz="2000"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smtClean="0">
                <a:latin typeface="Century" panose="02040604050505020304" pitchFamily="18" charset="0"/>
                <a:ea typeface="MS Mincho" panose="02020609040205080304" pitchFamily="49" charset="-128"/>
                <a:cs typeface="Times New Roman" panose="02020603050405020304" pitchFamily="18" charset="0"/>
              </a:rPr>
              <a:t>Has </a:t>
            </a:r>
            <a:r>
              <a:rPr lang="en-US" sz="2000">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sz="2000" b="1" u="sng" dirty="0">
                <a:latin typeface="Century" panose="02040604050505020304" pitchFamily="18" charset="0"/>
                <a:ea typeface="Calibri" panose="020F0502020204030204" pitchFamily="34" charset="0"/>
                <a:cs typeface="Times New Roman" panose="02020603050405020304" pitchFamily="18" charset="0"/>
              </a:rPr>
              <a:t>:</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sz="2000">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sz="2000">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7"/>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73410" y="-23158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84775"/>
          </a:xfrm>
          <a:prstGeom prst="rect">
            <a:avLst/>
          </a:prstGeom>
          <a:noFill/>
        </p:spPr>
        <p:txBody>
          <a:bodyPr wrap="square" rtlCol="0">
            <a:spAutoFit/>
          </a:bodyPr>
          <a:lstStyle/>
          <a:p>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32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523220"/>
          </a:xfrm>
          <a:prstGeom prst="rect">
            <a:avLst/>
          </a:prstGeom>
        </p:spPr>
        <p:txBody>
          <a:bodyPr wrap="square">
            <a:spAutoFit/>
          </a:bodyPr>
          <a:lstStyle/>
          <a:p>
            <a:pPr lvl="0">
              <a:spcBef>
                <a:spcPct val="20000"/>
              </a:spcBef>
            </a:pPr>
            <a:r>
              <a:rPr lang="en-US" sz="28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rPr>
              <a:t>Lovingkindnessvietnam.org</a:t>
            </a:r>
            <a:endParaRPr lang="en-US" sz="28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941318"/>
          </a:xfrm>
          <a:prstGeom prst="rect">
            <a:avLst/>
          </a:prstGeom>
        </p:spPr>
        <p:txBody>
          <a:bodyPr wrap="square">
            <a:spAutoFit/>
          </a:bodyPr>
          <a:lstStyle/>
          <a:p>
            <a:pPr>
              <a:lnSpc>
                <a:spcPct val="115000"/>
              </a:lnSpc>
              <a:spcAft>
                <a:spcPts val="1000"/>
              </a:spcAft>
            </a:pPr>
            <a:r>
              <a:rPr lang="en-US" sz="2000"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sz="2000"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z="2000"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sz="2000"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7"/>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1077218"/>
          </a:xfrm>
          <a:prstGeom prst="rect">
            <a:avLst/>
          </a:prstGeom>
          <a:noFill/>
        </p:spPr>
        <p:txBody>
          <a:bodyPr wrap="square" rtlCol="0">
            <a:spAutoFit/>
          </a:bodyPr>
          <a:lstStyle/>
          <a:p>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vi-VN" altLang="ja-JP" sz="32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03099" y="1876425"/>
            <a:ext cx="8264975" cy="1446550"/>
          </a:xfrm>
          <a:prstGeom prst="rect">
            <a:avLst/>
          </a:prstGeom>
        </p:spPr>
        <p:txBody>
          <a:bodyPr wrap="square">
            <a:spAutoFit/>
          </a:bodyPr>
          <a:lstStyle/>
          <a:p>
            <a:pPr>
              <a:spcBef>
                <a:spcPct val="20000"/>
              </a:spcBef>
            </a:pPr>
            <a:r>
              <a:rPr lang="en-US" sz="2000">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000">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sz="2000">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sz="2000">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1077218"/>
          </a:xfrm>
          <a:prstGeom prst="rect">
            <a:avLst/>
          </a:prstGeom>
          <a:noFill/>
        </p:spPr>
        <p:txBody>
          <a:bodyPr wrap="square" rtlCol="0">
            <a:spAutoFit/>
          </a:bodyPr>
          <a:lstStyle/>
          <a:p>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a:t>
            </a:r>
            <a:r>
              <a:rPr 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Proposal - </a:t>
            </a:r>
            <a:r>
              <a:rPr lang="ja-JP" altLang="en-US"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32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vi-VN" altLang="ja-JP" sz="32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03099" y="1876425"/>
            <a:ext cx="8264975" cy="3065455"/>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a:t>
            </a:r>
            <a:r>
              <a:rPr lang="en-US">
                <a:solidFill>
                  <a:srgbClr val="002060"/>
                </a:solidFill>
                <a:latin typeface="Century" panose="02040604050505020304" pitchFamily="18" charset="0"/>
                <a:cs typeface="Times New Roman" panose="02020603050405020304" pitchFamily="18" charset="0"/>
              </a:rPr>
              <a:t>raise charity, connecting donors, organizations, people who need help.</a:t>
            </a:r>
            <a:endParaRPr lang="en-US">
              <a:solidFill>
                <a:srgbClr val="002060"/>
              </a:solidFill>
              <a:latin typeface="Century" panose="02040604050505020304" pitchFamily="18"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sz="240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PREV_BUTTON_ID" val="257"/>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8"/>
  <p:tag name="ARTICULATE_PREV_BUTTON_ID" val="263"/>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5"/>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8"/>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6"/>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8"/>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1944</Words>
  <Application>Microsoft Office PowerPoint</Application>
  <PresentationFormat>Widescreen</PresentationFormat>
  <Paragraphs>448</Paragraphs>
  <Slides>43</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MS Mincho</vt:lpstr>
      <vt:lpstr>ＭＳ Ｐゴシック</vt:lpstr>
      <vt:lpstr>Roboto Condensed</vt:lpstr>
      <vt:lpstr>Roboto Condensed Light</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Nghĩa Đào Trọng</cp:lastModifiedBy>
  <cp:revision>165</cp:revision>
  <dcterms:created xsi:type="dcterms:W3CDTF">2016-11-02T19:55:03Z</dcterms:created>
  <dcterms:modified xsi:type="dcterms:W3CDTF">2016-12-13T04:42:29Z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